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0" r:id="rId1"/>
  </p:sldMasterIdLst>
  <p:notesMasterIdLst>
    <p:notesMasterId r:id="rId10"/>
  </p:notesMasterIdLst>
  <p:sldIdLst>
    <p:sldId id="256" r:id="rId2"/>
    <p:sldId id="257" r:id="rId3"/>
    <p:sldId id="258" r:id="rId4"/>
    <p:sldId id="259" r:id="rId5"/>
    <p:sldId id="260" r:id="rId6"/>
    <p:sldId id="263" r:id="rId7"/>
    <p:sldId id="261" r:id="rId8"/>
    <p:sldId id="262"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395" autoAdjust="0"/>
  </p:normalViewPr>
  <p:slideViewPr>
    <p:cSldViewPr snapToGrid="0">
      <p:cViewPr varScale="1">
        <p:scale>
          <a:sx n="45" d="100"/>
          <a:sy n="45" d="100"/>
        </p:scale>
        <p:origin x="1852" y="220"/>
      </p:cViewPr>
      <p:guideLst/>
    </p:cSldViewPr>
  </p:slideViewPr>
  <p:outlineViewPr>
    <p:cViewPr>
      <p:scale>
        <a:sx n="33" d="100"/>
        <a:sy n="33" d="100"/>
      </p:scale>
      <p:origin x="0" y="-16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5A8897-DE5A-4AA8-8555-7C857EE24E42}" type="datetimeFigureOut">
              <a:rPr lang="en-US" smtClean="0"/>
              <a:t>7/12/2025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D701FB-946A-4C5B-881E-F19E1B651DF9}" type="slidenum">
              <a:rPr lang="en-US" smtClean="0"/>
              <a:t>‹#›</a:t>
            </a:fld>
            <a:endParaRPr lang="en-US"/>
          </a:p>
        </p:txBody>
      </p:sp>
    </p:spTree>
    <p:extLst>
      <p:ext uri="{BB962C8B-B14F-4D97-AF65-F5344CB8AC3E}">
        <p14:creationId xmlns:p14="http://schemas.microsoft.com/office/powerpoint/2010/main" val="202130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God’s intention for us is that we find pleasure in pleasing Him by living as His Christ-like children.  Jesus found eternal satisfaction in pleasing His Father in heaven, and so may we.  But living only to please ourselves will surely displease God and result ultimately in our own misery. </a:t>
            </a:r>
          </a:p>
        </p:txBody>
      </p:sp>
      <p:sp>
        <p:nvSpPr>
          <p:cNvPr id="4" name="Slide Number Placeholder 3"/>
          <p:cNvSpPr>
            <a:spLocks noGrp="1"/>
          </p:cNvSpPr>
          <p:nvPr>
            <p:ph type="sldNum" sz="quarter" idx="5"/>
          </p:nvPr>
        </p:nvSpPr>
        <p:spPr/>
        <p:txBody>
          <a:bodyPr/>
          <a:lstStyle/>
          <a:p>
            <a:fld id="{3ED701FB-946A-4C5B-881E-F19E1B651DF9}" type="slidenum">
              <a:rPr lang="en-US" smtClean="0"/>
              <a:t>1</a:t>
            </a:fld>
            <a:endParaRPr lang="en-US"/>
          </a:p>
        </p:txBody>
      </p:sp>
    </p:spTree>
    <p:extLst>
      <p:ext uri="{BB962C8B-B14F-4D97-AF65-F5344CB8AC3E}">
        <p14:creationId xmlns:p14="http://schemas.microsoft.com/office/powerpoint/2010/main" val="29784855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hoto 1">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95EAD1-9200-DDD9-8F6D-AD5C90E1D940}"/>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FA13483-A24C-97DB-1FAB-B1EE383D6793}"/>
              </a:ext>
            </a:extLst>
          </p:cNvPr>
          <p:cNvSpPr/>
          <p:nvPr/>
        </p:nvSpPr>
        <p:spPr>
          <a:xfrm>
            <a:off x="5067300" y="-429"/>
            <a:ext cx="7142987" cy="6857571"/>
          </a:xfrm>
          <a:prstGeom prst="rect">
            <a:avLst/>
          </a:prstGeom>
          <a:gradFill>
            <a:gsLst>
              <a:gs pos="0">
                <a:srgbClr val="FF411C"/>
              </a:gs>
              <a:gs pos="100000">
                <a:srgbClr val="92248E"/>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30CBF15A-228E-7325-6D7D-982EA5375DC4}"/>
              </a:ext>
            </a:extLst>
          </p:cNvPr>
          <p:cNvSpPr/>
          <p:nvPr/>
        </p:nvSpPr>
        <p:spPr>
          <a:xfrm>
            <a:off x="5067301" y="0"/>
            <a:ext cx="7158340" cy="6858000"/>
          </a:xfrm>
          <a:prstGeom prst="rect">
            <a:avLst/>
          </a:prstGeom>
          <a:gradFill>
            <a:gsLst>
              <a:gs pos="27000">
                <a:srgbClr val="DA002F">
                  <a:alpha val="6000"/>
                </a:srgbClr>
              </a:gs>
              <a:gs pos="98000">
                <a:srgbClr val="9B3597">
                  <a:alpha val="72941"/>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EBBC545E-CFDF-A40B-046E-AEC9E529B81C}"/>
              </a:ext>
            </a:extLst>
          </p:cNvPr>
          <p:cNvSpPr/>
          <p:nvPr/>
        </p:nvSpPr>
        <p:spPr>
          <a:xfrm rot="10800000">
            <a:off x="5067300" y="4571999"/>
            <a:ext cx="7158340" cy="2286000"/>
          </a:xfrm>
          <a:prstGeom prst="rect">
            <a:avLst/>
          </a:prstGeom>
          <a:gradFill>
            <a:gsLst>
              <a:gs pos="28000">
                <a:srgbClr val="FF907A">
                  <a:alpha val="40000"/>
                </a:srgbClr>
              </a:gs>
              <a:gs pos="100000">
                <a:srgbClr val="DA002F">
                  <a:alpha val="20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Oval 14">
            <a:extLst>
              <a:ext uri="{FF2B5EF4-FFF2-40B4-BE49-F238E27FC236}">
                <a16:creationId xmlns:a16="http://schemas.microsoft.com/office/drawing/2014/main" id="{B90503D3-D62B-0038-E24C-05C4B676AF66}"/>
              </a:ext>
            </a:extLst>
          </p:cNvPr>
          <p:cNvSpPr/>
          <p:nvPr/>
        </p:nvSpPr>
        <p:spPr>
          <a:xfrm rot="13704304">
            <a:off x="6080918" y="830588"/>
            <a:ext cx="4998441" cy="4998441"/>
          </a:xfrm>
          <a:prstGeom prst="ellipse">
            <a:avLst/>
          </a:prstGeom>
          <a:gradFill>
            <a:gsLst>
              <a:gs pos="39000">
                <a:srgbClr val="FFDBCC">
                  <a:alpha val="0"/>
                </a:srgbClr>
              </a:gs>
              <a:gs pos="100000">
                <a:srgbClr val="FF907A">
                  <a:alpha val="20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687568" y="1270535"/>
            <a:ext cx="5513832" cy="2889504"/>
          </a:xfrm>
        </p:spPr>
        <p:txBody>
          <a:bodyPr vert="horz" lIns="91440" tIns="45720" rIns="91440" bIns="45720" rtlCol="0" anchor="b">
            <a:normAutofit/>
          </a:bodyPr>
          <a:lstStyle>
            <a:lvl1pPr>
              <a:defRPr lang="en-US" sz="3600" cap="all" spc="700" baseline="0" dirty="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687568" y="4974336"/>
            <a:ext cx="5715000" cy="1481328"/>
          </a:xfrm>
        </p:spPr>
        <p:txBody>
          <a:bodyPr vert="horz" lIns="91440" tIns="45720" rIns="91440" bIns="45720" rtlCol="0" anchor="ctr">
            <a:normAutofit/>
          </a:bodyPr>
          <a:lstStyle>
            <a:lvl1pPr marL="0" indent="0">
              <a:buNone/>
              <a:defRPr lang="en-US" cap="all" spc="400" baseline="0" dirty="0">
                <a:solidFill>
                  <a:schemeClr val="bg1"/>
                </a:solidFill>
              </a:defRPr>
            </a:lvl1pPr>
          </a:lstStyle>
          <a:p>
            <a:pPr lvl="0"/>
            <a:r>
              <a:rPr lang="en-US" dirty="0"/>
              <a:t>Click to edit Master subtitle style</a:t>
            </a:r>
          </a:p>
        </p:txBody>
      </p:sp>
      <p:sp>
        <p:nvSpPr>
          <p:cNvPr id="20" name="Picture Placeholder 19">
            <a:extLst>
              <a:ext uri="{FF2B5EF4-FFF2-40B4-BE49-F238E27FC236}">
                <a16:creationId xmlns:a16="http://schemas.microsoft.com/office/drawing/2014/main" id="{60A6A082-894A-7F2D-AA57-EBD48EAFBDB9}"/>
              </a:ext>
            </a:extLst>
          </p:cNvPr>
          <p:cNvSpPr>
            <a:spLocks noGrp="1"/>
          </p:cNvSpPr>
          <p:nvPr>
            <p:ph type="pic" sz="quarter" idx="13" hasCustomPrompt="1"/>
          </p:nvPr>
        </p:nvSpPr>
        <p:spPr>
          <a:xfrm>
            <a:off x="0" y="0"/>
            <a:ext cx="5067300" cy="6858000"/>
          </a:xfrm>
          <a:blipFill>
            <a:blip r:embed="rId2">
              <a:alphaModFix amt="70000"/>
            </a:blip>
            <a:stretch>
              <a:fillRect/>
            </a:stretch>
          </a:blipFill>
        </p:spPr>
        <p:txBody>
          <a:bodyPr/>
          <a:lstStyle>
            <a:lvl1pPr marL="0" indent="0">
              <a:buNone/>
              <a:defRPr/>
            </a:lvl1pPr>
          </a:lstStyle>
          <a:p>
            <a:r>
              <a:rPr lang="en-US" dirty="0"/>
              <a:t>.</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687566" y="6455664"/>
            <a:ext cx="2902571" cy="365760"/>
          </a:xfrm>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608425" y="6455664"/>
            <a:ext cx="2986167" cy="365760"/>
          </a:xfrm>
        </p:spPr>
        <p:txBody>
          <a:bodyPr/>
          <a:lstStyle>
            <a:lvl1pPr>
              <a:defRPr>
                <a:solidFill>
                  <a:schemeClr val="bg1"/>
                </a:solidFill>
              </a:defRPr>
            </a:lvl1pPr>
          </a:lstStyle>
          <a:p>
            <a:fld id="{22927AFB-A171-440E-85AE-8173A49EBA6A}" type="datetime2">
              <a:rPr lang="en-US" smtClean="0"/>
              <a:t>Saturday, July 12, 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448444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2">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2555FD-4C27-26F9-D396-F44BD2552350}"/>
              </a:ext>
            </a:extLst>
          </p:cNvPr>
          <p:cNvSpPr/>
          <p:nvPr/>
        </p:nvSpPr>
        <p:spPr>
          <a:xfrm flipH="1">
            <a:off x="0" y="0"/>
            <a:ext cx="12188952"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14D9F56-D5FE-5416-E898-561CCD18E63E}"/>
              </a:ext>
            </a:extLst>
          </p:cNvPr>
          <p:cNvSpPr/>
          <p:nvPr/>
        </p:nvSpPr>
        <p:spPr>
          <a:xfrm>
            <a:off x="-7226" y="2522"/>
            <a:ext cx="12210294" cy="6855478"/>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DCE312D2-549E-F681-7F68-B8AAD2F7696A}"/>
              </a:ext>
            </a:extLst>
          </p:cNvPr>
          <p:cNvSpPr/>
          <p:nvPr/>
        </p:nvSpPr>
        <p:spPr>
          <a:xfrm rot="10800000" flipH="1">
            <a:off x="383414" y="0"/>
            <a:ext cx="11826874" cy="6858000"/>
          </a:xfrm>
          <a:prstGeom prst="rect">
            <a:avLst/>
          </a:prstGeom>
          <a:gradFill>
            <a:gsLst>
              <a:gs pos="0">
                <a:srgbClr val="FA0036">
                  <a:alpha val="4000"/>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5CC4FFFC-E214-3024-4ED7-32DAAA7A66E0}"/>
              </a:ext>
            </a:extLst>
          </p:cNvPr>
          <p:cNvSpPr/>
          <p:nvPr/>
        </p:nvSpPr>
        <p:spPr>
          <a:xfrm rot="5400000" flipH="1">
            <a:off x="4945773" y="-4953002"/>
            <a:ext cx="2286000" cy="12192001"/>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a:extLst>
              <a:ext uri="{FF2B5EF4-FFF2-40B4-BE49-F238E27FC236}">
                <a16:creationId xmlns:a16="http://schemas.microsoft.com/office/drawing/2014/main" id="{963C23C4-6670-C4D3-CA25-EAF7EB91AC78}"/>
              </a:ext>
            </a:extLst>
          </p:cNvPr>
          <p:cNvSpPr/>
          <p:nvPr/>
        </p:nvSpPr>
        <p:spPr>
          <a:xfrm rot="10800000">
            <a:off x="3048" y="-5047"/>
            <a:ext cx="12188952" cy="6420678"/>
          </a:xfrm>
          <a:prstGeom prst="rect">
            <a:avLst/>
          </a:prstGeom>
          <a:gradFill>
            <a:gsLst>
              <a:gs pos="0">
                <a:srgbClr val="FA0036">
                  <a:alpha val="22000"/>
                </a:srgbClr>
              </a:gs>
              <a:gs pos="52000">
                <a:srgbClr val="FF907A">
                  <a:alpha val="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Oval 17">
            <a:extLst>
              <a:ext uri="{FF2B5EF4-FFF2-40B4-BE49-F238E27FC236}">
                <a16:creationId xmlns:a16="http://schemas.microsoft.com/office/drawing/2014/main" id="{FAF9AED1-BD83-3598-C1F0-DC7ED0150981}"/>
              </a:ext>
            </a:extLst>
          </p:cNvPr>
          <p:cNvSpPr/>
          <p:nvPr/>
        </p:nvSpPr>
        <p:spPr>
          <a:xfrm rot="20481594" flipH="1">
            <a:off x="6172247" y="626278"/>
            <a:ext cx="5005754" cy="5005754"/>
          </a:xfrm>
          <a:prstGeom prst="ellipse">
            <a:avLst/>
          </a:prstGeom>
          <a:gradFill>
            <a:gsLst>
              <a:gs pos="31000">
                <a:srgbClr val="FF907A">
                  <a:alpha val="0"/>
                </a:srgbClr>
              </a:gs>
              <a:gs pos="85000">
                <a:srgbClr val="FFBCAF">
                  <a:alpha val="1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731520" y="2596896"/>
            <a:ext cx="8933688" cy="3566160"/>
          </a:xfrm>
        </p:spPr>
        <p:txBody>
          <a:bodyPr anchor="b">
            <a:normAutofit/>
          </a:bodyPr>
          <a:lstStyle>
            <a:lvl1pPr>
              <a:lnSpc>
                <a:spcPct val="110000"/>
              </a:lnSpc>
              <a:defRPr sz="6000" cap="all" spc="700" baseline="0">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p:txBody>
          <a:bodyPr/>
          <a:lstStyle>
            <a:lvl1pPr>
              <a:defRPr>
                <a:solidFill>
                  <a:schemeClr val="bg1"/>
                </a:solidFill>
              </a:defRPr>
            </a:lvl1pPr>
          </a:lstStyle>
          <a:p>
            <a:fld id="{CF9D34E2-F5B0-4166-BCAC-F99A4EBB0C26}" type="datetime2">
              <a:rPr lang="en-US" smtClean="0"/>
              <a:t>Saturday, July 12, 2025</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a:lstStyle>
            <a:lvl1pPr>
              <a:defRPr>
                <a:solidFill>
                  <a:schemeClr val="bg1"/>
                </a:solidFill>
              </a:defRPr>
            </a:lvl1pPr>
          </a:lstStyle>
          <a:p>
            <a:fld id="{84145AC3-CC88-4C8A-A6CE-8D44921B6A23}" type="slidenum">
              <a:rPr lang="en-US" smtClean="0"/>
              <a:pPr/>
              <a:t>‹#›</a:t>
            </a:fld>
            <a:endParaRPr lang="en-US"/>
          </a:p>
        </p:txBody>
      </p:sp>
    </p:spTree>
    <p:extLst>
      <p:ext uri="{BB962C8B-B14F-4D97-AF65-F5344CB8AC3E}">
        <p14:creationId xmlns:p14="http://schemas.microsoft.com/office/powerpoint/2010/main" val="18649704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bg>
      <p:bgRef idx="1001">
        <a:schemeClr val="bg2"/>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5C5E01-6047-09D9-CA8C-ACF771ED4F5F}"/>
              </a:ext>
            </a:extLst>
          </p:cNvPr>
          <p:cNvSpPr/>
          <p:nvPr/>
        </p:nvSpPr>
        <p:spPr>
          <a:xfrm>
            <a:off x="-2" y="0"/>
            <a:ext cx="12192002"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3735CD2-2790-A02E-C1A3-EB251A110779}"/>
              </a:ext>
            </a:extLst>
          </p:cNvPr>
          <p:cNvSpPr/>
          <p:nvPr/>
        </p:nvSpPr>
        <p:spPr>
          <a:xfrm flipH="1">
            <a:off x="-2" y="0"/>
            <a:ext cx="6096000" cy="6858000"/>
          </a:xfrm>
          <a:prstGeom prst="rect">
            <a:avLst/>
          </a:prstGeom>
          <a:gradFill>
            <a:gsLst>
              <a:gs pos="8000">
                <a:srgbClr val="FF907A"/>
              </a:gs>
              <a:gs pos="100000">
                <a:srgbClr val="DA002F">
                  <a:alpha val="88627"/>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27BCFA5-D41F-08E8-0C59-3B6D1AE8FC85}"/>
              </a:ext>
            </a:extLst>
          </p:cNvPr>
          <p:cNvSpPr/>
          <p:nvPr/>
        </p:nvSpPr>
        <p:spPr>
          <a:xfrm flipH="1">
            <a:off x="0" y="17416"/>
            <a:ext cx="5067300" cy="6840156"/>
          </a:xfrm>
          <a:prstGeom prst="rect">
            <a:avLst/>
          </a:prstGeom>
          <a:gradFill>
            <a:gsLst>
              <a:gs pos="22000">
                <a:srgbClr val="FF5076">
                  <a:alpha val="0"/>
                </a:srgbClr>
              </a:gs>
              <a:gs pos="99000">
                <a:srgbClr val="92248E">
                  <a:alpha val="91765"/>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E833A7D-2BA4-F824-376C-8607C290E93B}"/>
              </a:ext>
            </a:extLst>
          </p:cNvPr>
          <p:cNvSpPr/>
          <p:nvPr/>
        </p:nvSpPr>
        <p:spPr>
          <a:xfrm rot="5400000" flipH="1">
            <a:off x="-20998" y="723590"/>
            <a:ext cx="6595192" cy="5638799"/>
          </a:xfrm>
          <a:prstGeom prst="rect">
            <a:avLst/>
          </a:prstGeom>
          <a:gradFill>
            <a:gsLst>
              <a:gs pos="2000">
                <a:srgbClr val="DA002F">
                  <a:alpha val="18824"/>
                </a:srgbClr>
              </a:gs>
              <a:gs pos="57000">
                <a:srgbClr val="FE4A00">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CFC381E-3DA3-22D7-F3CB-6FF3B17D6865}"/>
              </a:ext>
            </a:extLst>
          </p:cNvPr>
          <p:cNvSpPr/>
          <p:nvPr/>
        </p:nvSpPr>
        <p:spPr>
          <a:xfrm rot="12508972">
            <a:off x="652110" y="716188"/>
            <a:ext cx="5005754" cy="5005754"/>
          </a:xfrm>
          <a:prstGeom prst="ellipse">
            <a:avLst/>
          </a:prstGeom>
          <a:gradFill>
            <a:gsLst>
              <a:gs pos="31000">
                <a:srgbClr val="FF907A">
                  <a:alpha val="0"/>
                </a:srgbClr>
              </a:gs>
              <a:gs pos="85000">
                <a:srgbClr val="FFBCAF">
                  <a:alpha val="22745"/>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822960" y="2029968"/>
            <a:ext cx="4398264" cy="2825496"/>
          </a:xfrm>
        </p:spPr>
        <p:txBody>
          <a:bodyPr anchor="ctr">
            <a:normAutofit/>
          </a:bodyPr>
          <a:lstStyle>
            <a:lvl1pPr algn="ctr">
              <a:lnSpc>
                <a:spcPct val="110000"/>
              </a:lnSpc>
              <a:defRPr sz="4000" cap="all" spc="700" baseline="0">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004304" y="584688"/>
            <a:ext cx="4517136" cy="5688623"/>
          </a:xfrm>
        </p:spPr>
        <p:txBody>
          <a:bodyPr vert="horz" lIns="91440" tIns="45720" rIns="91440" bIns="45720" rtlCol="0" anchor="ctr">
            <a:normAutofit/>
          </a:bodyPr>
          <a:lstStyle>
            <a:lvl1pPr marL="342900" indent="-342900">
              <a:buFont typeface="+mj-lt"/>
              <a:buAutoNum type="arabicPeriod"/>
              <a:defRPr lang="en-US" sz="1800"/>
            </a:lvl1pPr>
            <a:lvl2pPr marL="571500" indent="-342900">
              <a:buFont typeface="+mj-lt"/>
              <a:buAutoNum type="arabicPeriod"/>
              <a:defRPr sz="1600"/>
            </a:lvl2pPr>
            <a:lvl3pPr marL="800100" indent="-342900">
              <a:buFont typeface="+mj-lt"/>
              <a:buAutoNum type="arabicPeriod"/>
              <a:defRPr sz="1400"/>
            </a:lvl3pPr>
            <a:lvl4pPr>
              <a:buFont typeface="+mj-lt"/>
              <a:buAutoNum type="arabicPeriod"/>
              <a:defRPr sz="1400"/>
            </a:lvl4pPr>
            <a:lvl5pPr>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lvl1pPr>
              <a:defRPr>
                <a:solidFill>
                  <a:schemeClr val="tx1"/>
                </a:solidFill>
              </a:defRPr>
            </a:lvl1pPr>
          </a:lstStyle>
          <a:p>
            <a:fld id="{802FDF1D-424D-4F55-8CAE-9342A40AFD81}" type="datetime2">
              <a:rPr lang="en-US" smtClean="0"/>
              <a:t>Saturday, July 12, 2025</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9181760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E51A20-2748-7167-D322-21FEFCFAA880}"/>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CBB6C2A-5CA9-E68C-069E-E0E25559DCC0}"/>
              </a:ext>
            </a:extLst>
          </p:cNvPr>
          <p:cNvSpPr/>
          <p:nvPr/>
        </p:nvSpPr>
        <p:spPr>
          <a:xfrm flipH="1">
            <a:off x="-1" y="6408743"/>
            <a:ext cx="12191998" cy="449257"/>
          </a:xfrm>
          <a:prstGeom prst="rect">
            <a:avLst/>
          </a:prstGeom>
          <a:gradFill>
            <a:gsLst>
              <a:gs pos="34000">
                <a:srgbClr val="FE4A00">
                  <a:alpha val="72941"/>
                </a:srgbClr>
              </a:gs>
              <a:gs pos="100000">
                <a:srgbClr val="DA002F">
                  <a:alpha val="88627"/>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F80550C-DE5E-1065-0630-D03C188FDDD1}"/>
              </a:ext>
            </a:extLst>
          </p:cNvPr>
          <p:cNvSpPr/>
          <p:nvPr/>
        </p:nvSpPr>
        <p:spPr>
          <a:xfrm flipH="1">
            <a:off x="-1" y="6408742"/>
            <a:ext cx="6281929" cy="449258"/>
          </a:xfrm>
          <a:prstGeom prst="rect">
            <a:avLst/>
          </a:prstGeom>
          <a:gradFill>
            <a:gsLst>
              <a:gs pos="0">
                <a:srgbClr val="FD5353">
                  <a:alpha val="54902"/>
                </a:srgbClr>
              </a:gs>
              <a:gs pos="99000">
                <a:srgbClr val="972D8F">
                  <a:alpha val="73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86600" y="1014984"/>
            <a:ext cx="4489704" cy="1463040"/>
          </a:xfrm>
        </p:spPr>
        <p:txBody>
          <a:bodyPr anchor="t">
            <a:normAutofit/>
          </a:bodyPr>
          <a:lstStyle>
            <a:lvl1pPr>
              <a:defRPr sz="4000" cap="all" spc="700" baseline="0"/>
            </a:lvl1pPr>
          </a:lstStyle>
          <a:p>
            <a:r>
              <a:rPr lang="en-US" dirty="0"/>
              <a:t>Click to edit Master title style</a:t>
            </a:r>
          </a:p>
        </p:txBody>
      </p:sp>
      <p:sp>
        <p:nvSpPr>
          <p:cNvPr id="14" name="Picture Placeholder 13">
            <a:extLst>
              <a:ext uri="{FF2B5EF4-FFF2-40B4-BE49-F238E27FC236}">
                <a16:creationId xmlns:a16="http://schemas.microsoft.com/office/drawing/2014/main" id="{446617FE-5546-1330-38DE-729B1DB01C4F}"/>
              </a:ext>
            </a:extLst>
          </p:cNvPr>
          <p:cNvSpPr>
            <a:spLocks noGrp="1"/>
          </p:cNvSpPr>
          <p:nvPr>
            <p:ph type="pic" sz="quarter" idx="18" hasCustomPrompt="1"/>
          </p:nvPr>
        </p:nvSpPr>
        <p:spPr>
          <a:xfrm>
            <a:off x="0" y="-1"/>
            <a:ext cx="6281928" cy="6411311"/>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086600" y="2633472"/>
            <a:ext cx="4498848" cy="2980944"/>
          </a:xfrm>
        </p:spPr>
        <p:txBody>
          <a:bodyPr anchor="b">
            <a:normAutofit/>
          </a:bodyPr>
          <a:lstStyle>
            <a:lvl1pPr marL="342900" indent="-342900">
              <a:buFont typeface="+mj-lt"/>
              <a:buAutoNum type="arabicPeriod"/>
              <a:defRPr sz="1800"/>
            </a:lvl1pPr>
            <a:lvl2pPr marL="571500" indent="-342900">
              <a:buFont typeface="+mj-lt"/>
              <a:buAutoNum type="arabicPeriod"/>
              <a:defRPr sz="1600"/>
            </a:lvl2pPr>
            <a:lvl3pPr marL="685800" indent="-228600">
              <a:buFont typeface="+mj-lt"/>
              <a:buAutoNum type="arabicPeriod"/>
              <a:defRPr sz="1400"/>
            </a:lvl3pPr>
            <a:lvl4pPr marL="914400" indent="-228600">
              <a:buFont typeface="+mj-lt"/>
              <a:buAutoNum type="arabicPeriod"/>
              <a:defRPr sz="1400"/>
            </a:lvl4pPr>
            <a:lvl5pPr marL="1143000" indent="-2286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A9C33D4E-E2BE-E898-8127-4DC0FEE7EF69}"/>
              </a:ext>
            </a:extLst>
          </p:cNvPr>
          <p:cNvSpPr>
            <a:spLocks noGrp="1"/>
          </p:cNvSpPr>
          <p:nvPr>
            <p:ph type="ftr" sz="quarter" idx="16"/>
          </p:nvPr>
        </p:nvSpPr>
        <p:spPr>
          <a:xfrm>
            <a:off x="137160" y="6455664"/>
            <a:ext cx="3557016" cy="365760"/>
          </a:xfrm>
        </p:spPr>
        <p:txBody>
          <a:bodyPr/>
          <a:lstStyle>
            <a:lvl1pPr>
              <a:defRPr>
                <a:solidFill>
                  <a:schemeClr val="bg1"/>
                </a:solidFill>
              </a:defRPr>
            </a:lvl1pPr>
          </a:lstStyle>
          <a:p>
            <a:r>
              <a:rPr lang="en-US"/>
              <a:t>Sample Footer Text</a:t>
            </a:r>
          </a:p>
        </p:txBody>
      </p:sp>
      <p:sp>
        <p:nvSpPr>
          <p:cNvPr id="10" name="Date Placeholder 9">
            <a:extLst>
              <a:ext uri="{FF2B5EF4-FFF2-40B4-BE49-F238E27FC236}">
                <a16:creationId xmlns:a16="http://schemas.microsoft.com/office/drawing/2014/main" id="{9153B13C-4F7F-491E-137A-C175D2F34347}"/>
              </a:ext>
            </a:extLst>
          </p:cNvPr>
          <p:cNvSpPr>
            <a:spLocks noGrp="1"/>
          </p:cNvSpPr>
          <p:nvPr>
            <p:ph type="dt" sz="half" idx="15"/>
          </p:nvPr>
        </p:nvSpPr>
        <p:spPr/>
        <p:txBody>
          <a:bodyPr/>
          <a:lstStyle/>
          <a:p>
            <a:fld id="{A7019B1F-F9E0-40A8-8123-21681C0812EB}" type="datetime2">
              <a:rPr lang="en-US" smtClean="0"/>
              <a:t>Saturday, July 12, 2025</a:t>
            </a:fld>
            <a:endParaRPr lang="en-US"/>
          </a:p>
        </p:txBody>
      </p:sp>
      <p:sp>
        <p:nvSpPr>
          <p:cNvPr id="12" name="Slide Number Placeholder 11">
            <a:extLst>
              <a:ext uri="{FF2B5EF4-FFF2-40B4-BE49-F238E27FC236}">
                <a16:creationId xmlns:a16="http://schemas.microsoft.com/office/drawing/2014/main" id="{465A4B81-1CBB-716F-B325-C1ECB6BA2529}"/>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76693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Content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FF914-ECFF-A4E1-AD86-108676B324D3}"/>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98606AF-234E-F01C-E350-3E326E5ABE30}"/>
              </a:ext>
            </a:extLst>
          </p:cNvPr>
          <p:cNvSpPr/>
          <p:nvPr/>
        </p:nvSpPr>
        <p:spPr>
          <a:xfrm>
            <a:off x="-11209" y="0"/>
            <a:ext cx="12203208" cy="1698952"/>
          </a:xfrm>
          <a:prstGeom prst="rect">
            <a:avLst/>
          </a:prstGeom>
          <a:gradFill>
            <a:gsLst>
              <a:gs pos="0">
                <a:srgbClr val="DA002F"/>
              </a:gs>
              <a:gs pos="100000">
                <a:srgbClr val="FF8463"/>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FE6AE3A-A1C7-E9CA-615A-87942C8FD35D}"/>
              </a:ext>
            </a:extLst>
          </p:cNvPr>
          <p:cNvSpPr/>
          <p:nvPr/>
        </p:nvSpPr>
        <p:spPr>
          <a:xfrm>
            <a:off x="-11210" y="4199"/>
            <a:ext cx="8126510" cy="1694753"/>
          </a:xfrm>
          <a:prstGeom prst="rect">
            <a:avLst/>
          </a:prstGeom>
          <a:gradFill>
            <a:gsLst>
              <a:gs pos="37000">
                <a:srgbClr val="FF6C4F">
                  <a:alpha val="41961"/>
                </a:srgbClr>
              </a:gs>
              <a:gs pos="99000">
                <a:srgbClr val="DA002F">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C082EBC-AF50-5C78-B731-0C4380660AF5}"/>
              </a:ext>
            </a:extLst>
          </p:cNvPr>
          <p:cNvSpPr/>
          <p:nvPr/>
        </p:nvSpPr>
        <p:spPr>
          <a:xfrm>
            <a:off x="5466" y="-6046"/>
            <a:ext cx="12197741" cy="1694753"/>
          </a:xfrm>
          <a:prstGeom prst="rect">
            <a:avLst/>
          </a:prstGeom>
          <a:gradFill>
            <a:gsLst>
              <a:gs pos="32000">
                <a:srgbClr val="D861D4">
                  <a:alpha val="0"/>
                </a:srgbClr>
              </a:gs>
              <a:gs pos="100000">
                <a:srgbClr val="93258E">
                  <a:alpha val="65882"/>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33272" y="347472"/>
            <a:ext cx="9875520" cy="1033272"/>
          </a:xfrm>
        </p:spPr>
        <p:txBody>
          <a:bodyPr anchor="ct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033272" y="2203703"/>
            <a:ext cx="9875520" cy="4067623"/>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137160" y="6455664"/>
            <a:ext cx="3557016" cy="365760"/>
          </a:xfrm>
        </p:spPr>
        <p:txBody>
          <a:bodyPr/>
          <a:lstStyle>
            <a:lvl1pPr>
              <a:defRPr>
                <a:solidFill>
                  <a:schemeClr val="tx1"/>
                </a:solidFill>
              </a:defRPr>
            </a:lvl1p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9326AF6F-B60F-4C18-B9AB-ED82420774C4}" type="datetime2">
              <a:rPr lang="en-US" smtClean="0"/>
              <a:t>Saturday, July 12,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14178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33272" y="2103120"/>
            <a:ext cx="4325112" cy="2454796"/>
          </a:xfrm>
        </p:spPr>
        <p:txBody>
          <a:bodyPr anchor="t">
            <a:normAutofit/>
          </a:bodyPr>
          <a:lstStyle>
            <a:lvl1pPr>
              <a:defRPr sz="4400"/>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103120"/>
            <a:ext cx="4325112" cy="2459736"/>
          </a:xfrm>
        </p:spPr>
        <p:txBody>
          <a:bodyPr vert="horz" lIns="91440" tIns="45720" rIns="91440" bIns="45720" rtlCol="0">
            <a:normAutofit/>
          </a:bodyPr>
          <a:lstStyle>
            <a:lvl1pPr marL="0" indent="0">
              <a:buNone/>
              <a:defRPr lang="en-US" sz="2000" dirty="0"/>
            </a:lvl1pPr>
            <a:lvl2pPr marL="228600" indent="0">
              <a:buNone/>
              <a:defRPr lang="en-US" sz="1800" dirty="0"/>
            </a:lvl2pPr>
            <a:lvl3pPr marL="457200" indent="0">
              <a:buNone/>
              <a:defRPr lang="en-US" sz="16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CF6005E-1485-423F-B5D4-36E24475CFEE}" type="datetime2">
              <a:rPr lang="en-US" smtClean="0"/>
              <a:t>Saturday, July 12,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9977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600200"/>
            <a:ext cx="3813048" cy="2999232"/>
          </a:xfrm>
        </p:spPr>
        <p:txBody>
          <a:bodyPr anchor="t">
            <a:normAutofit/>
          </a:bodyPr>
          <a:lstStyle>
            <a:lvl1pPr>
              <a:defRPr sz="3200"/>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711371" y="1600200"/>
            <a:ext cx="4892656" cy="3657600"/>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404E31E-DF49-445C-800F-5FFC1FA8170B}" type="datetime2">
              <a:rPr lang="en-US" smtClean="0"/>
              <a:t>Saturday, July 12,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3035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600200"/>
            <a:ext cx="3611880" cy="2999232"/>
          </a:xfrm>
        </p:spPr>
        <p:txBody>
          <a:bodyPr anchor="t">
            <a:normAutofit/>
          </a:bodyPr>
          <a:lstStyle>
            <a:lvl1pPr>
              <a:defRPr sz="3200"/>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065776" y="1600200"/>
            <a:ext cx="6135624" cy="429768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3541D06-5B5C-452D-81B5-D55337162AD4}" type="datetime2">
              <a:rPr lang="en-US" smtClean="0"/>
              <a:t>Saturday, July 12,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795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704088"/>
            <a:ext cx="3547872" cy="4965192"/>
          </a:xfrm>
        </p:spPr>
        <p:txBody>
          <a:bodyPr anchor="t">
            <a:normAutofit/>
          </a:bodyPr>
          <a:lstStyle>
            <a:lvl1pPr>
              <a:defRPr sz="3200"/>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065776" y="704088"/>
            <a:ext cx="6394704" cy="521208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08F4B41-77D5-4516-9B41-E9168C96B23B}" type="datetime2">
              <a:rPr lang="en-US" smtClean="0"/>
              <a:t>Saturday, July 12,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9827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Conten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704088"/>
            <a:ext cx="2916936" cy="2916936"/>
          </a:xfrm>
        </p:spPr>
        <p:txBody>
          <a:bodyPr anchor="t">
            <a:normAutofit/>
          </a:bodyPr>
          <a:lstStyle>
            <a:lvl1pPr>
              <a:defRPr sz="3200">
                <a:solidFill>
                  <a:schemeClr val="tx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588626" y="704088"/>
            <a:ext cx="7132320" cy="55778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bg1"/>
                </a:solidFill>
              </a:defRPr>
            </a:lvl1pPr>
          </a:lstStyle>
          <a:p>
            <a:fld id="{1D37B679-27F6-4DEC-AE7E-AE12D4B5C168}" type="datetime2">
              <a:rPr lang="en-US" smtClean="0"/>
              <a:t>Saturday, July 12,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46610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Photo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68DFF7-84C4-DA92-2628-88F515669E31}"/>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8358C6A-FFB7-7F91-94AA-423822AA8C38}"/>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7B507E-31E7-16F8-CF5C-A1250BA873D8}"/>
              </a:ext>
            </a:extLst>
          </p:cNvPr>
          <p:cNvSpPr/>
          <p:nvPr/>
        </p:nvSpPr>
        <p:spPr>
          <a:xfrm flipH="1">
            <a:off x="8022440" y="6406116"/>
            <a:ext cx="4169557"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475488"/>
            <a:ext cx="6400800" cy="1197864"/>
          </a:xfrm>
        </p:spPr>
        <p:txBody>
          <a:bodyPr anchor="b"/>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31520" y="1856232"/>
            <a:ext cx="6400800" cy="40050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33F47ADC-E381-68F6-8F09-4B69A1B92548}"/>
              </a:ext>
            </a:extLst>
          </p:cNvPr>
          <p:cNvSpPr>
            <a:spLocks noGrp="1"/>
          </p:cNvSpPr>
          <p:nvPr>
            <p:ph type="pic" sz="quarter" idx="15" hasCustomPrompt="1"/>
          </p:nvPr>
        </p:nvSpPr>
        <p:spPr>
          <a:xfrm>
            <a:off x="8022440" y="603504"/>
            <a:ext cx="3553863" cy="5202936"/>
          </a:xfrm>
          <a:blipFill>
            <a:blip r:embed="rId2">
              <a:alphaModFix amt="70000"/>
            </a:blip>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A318DFB-5F24-4AAB-A84B-D248D5DAC033}" type="datetime2">
              <a:rPr lang="en-US" smtClean="0"/>
              <a:t>Saturday, July 12,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bg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6271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33272" y="347472"/>
            <a:ext cx="9985248" cy="960120"/>
          </a:xfrm>
        </p:spPr>
        <p:txBody>
          <a:body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033272" y="1563624"/>
            <a:ext cx="9985248"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274BCA4-07E8-484C-A268-7A7F4DBB4C79}" type="datetime2">
              <a:rPr lang="en-US" smtClean="0"/>
              <a:t>Saturday, July 12,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8037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Content Photo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371C36B-E56C-A499-1D3F-AC8DC09B0AE3}"/>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BC72D07-FB95-F16C-6535-C8AEB3ACAFA0}"/>
              </a:ext>
            </a:extLst>
          </p:cNvPr>
          <p:cNvSpPr/>
          <p:nvPr/>
        </p:nvSpPr>
        <p:spPr>
          <a:xfrm rot="10800000" flipH="1">
            <a:off x="0" y="6408316"/>
            <a:ext cx="12192000" cy="449684"/>
          </a:xfrm>
          <a:prstGeom prst="rect">
            <a:avLst/>
          </a:prstGeom>
          <a:gradFill>
            <a:gsLst>
              <a:gs pos="14000">
                <a:srgbClr val="FE4A00">
                  <a:alpha val="27843"/>
                </a:srgbClr>
              </a:gs>
              <a:gs pos="100000">
                <a:srgbClr val="DA002F">
                  <a:alpha val="84706"/>
                </a:srgb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AA119A-27E9-C86D-0929-AC7B5A35BD16}"/>
              </a:ext>
            </a:extLst>
          </p:cNvPr>
          <p:cNvSpPr/>
          <p:nvPr/>
        </p:nvSpPr>
        <p:spPr>
          <a:xfrm flipH="1">
            <a:off x="3807553" y="6408316"/>
            <a:ext cx="8384444" cy="449684"/>
          </a:xfrm>
          <a:prstGeom prst="rect">
            <a:avLst/>
          </a:prstGeom>
          <a:gradFill>
            <a:gsLst>
              <a:gs pos="9000">
                <a:srgbClr val="D861D4">
                  <a:alpha val="67843"/>
                </a:srgbClr>
              </a:gs>
              <a:gs pos="99000">
                <a:srgbClr val="92248E"/>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18304" y="310896"/>
            <a:ext cx="6858000" cy="923544"/>
          </a:xfrm>
        </p:spPr>
        <p:txBody>
          <a:bodyPr anchor="b"/>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11" name="Picture Placeholder 10">
            <a:extLst>
              <a:ext uri="{FF2B5EF4-FFF2-40B4-BE49-F238E27FC236}">
                <a16:creationId xmlns:a16="http://schemas.microsoft.com/office/drawing/2014/main" id="{B6DF379E-0D41-B503-1F7F-4E6B2B90CC41}"/>
              </a:ext>
            </a:extLst>
          </p:cNvPr>
          <p:cNvSpPr>
            <a:spLocks noGrp="1"/>
          </p:cNvSpPr>
          <p:nvPr>
            <p:ph type="pic" sz="quarter" idx="15" hasCustomPrompt="1"/>
          </p:nvPr>
        </p:nvSpPr>
        <p:spPr>
          <a:xfrm>
            <a:off x="603503" y="603504"/>
            <a:ext cx="3192563" cy="5202936"/>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18304" y="1380744"/>
            <a:ext cx="6858000" cy="46085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bg1"/>
                </a:solidFill>
                <a:effectLst/>
              </a:defRPr>
            </a:lvl1pPr>
          </a:lstStyle>
          <a:p>
            <a:fld id="{71286253-1B6C-4476-BA10-7DFF05BDD8C1}" type="datetime2">
              <a:rPr lang="en-US" smtClean="0"/>
              <a:t>Saturday, July 12,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9260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Content Photo 3">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541EC5E-2E3A-29A5-7F01-3D098A93FA76}"/>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CDB1A6A-A82E-C28C-BC71-E59067A1D47F}"/>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2B683A0-4783-F398-8347-7EAF3DEE633C}"/>
              </a:ext>
            </a:extLst>
          </p:cNvPr>
          <p:cNvSpPr/>
          <p:nvPr/>
        </p:nvSpPr>
        <p:spPr>
          <a:xfrm flipH="1">
            <a:off x="8491125" y="6406116"/>
            <a:ext cx="3700874"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312572"/>
            <a:ext cx="6858000" cy="923544"/>
          </a:xfrm>
        </p:spPr>
        <p:txBody>
          <a:bodyPr anchor="b"/>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31520" y="1380744"/>
            <a:ext cx="6858000" cy="46085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86917188-FC72-8B54-8EBD-7107C6956DBB}"/>
              </a:ext>
            </a:extLst>
          </p:cNvPr>
          <p:cNvSpPr>
            <a:spLocks noGrp="1"/>
          </p:cNvSpPr>
          <p:nvPr>
            <p:ph type="pic" sz="quarter" idx="15" hasCustomPrompt="1"/>
          </p:nvPr>
        </p:nvSpPr>
        <p:spPr>
          <a:xfrm>
            <a:off x="8491126" y="603504"/>
            <a:ext cx="3085177" cy="5202936"/>
          </a:xfrm>
          <a:blipFill>
            <a:blip r:embed="rId2">
              <a:alphaModFix amt="70000"/>
            </a:blip>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C26721B-6321-48CC-A06F-4DC67D115E8F}" type="datetime2">
              <a:rPr lang="en-US" smtClean="0"/>
              <a:t>Saturday, July 12,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bg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82304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Photo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00FDF4-E04E-45E3-73D7-9BD1BD2BCA87}"/>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DCA41D-9DCB-DD45-31CF-2ACE1D2C681B}"/>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21F0C67-B5B9-BA90-0D30-7132F7490891}"/>
              </a:ext>
            </a:extLst>
          </p:cNvPr>
          <p:cNvSpPr/>
          <p:nvPr/>
        </p:nvSpPr>
        <p:spPr>
          <a:xfrm flipH="1">
            <a:off x="5247320" y="6400799"/>
            <a:ext cx="6944677"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3912" y="475488"/>
            <a:ext cx="5440680" cy="1197864"/>
          </a:xfrm>
        </p:spPr>
        <p:txBody>
          <a:bodyPr anchor="b"/>
          <a:lstStyle/>
          <a:p>
            <a:r>
              <a:rPr lang="en-US" dirty="0"/>
              <a:t>Click to edit Master title style</a:t>
            </a:r>
          </a:p>
        </p:txBody>
      </p:sp>
      <p:sp>
        <p:nvSpPr>
          <p:cNvPr id="16" name="Footer Placeholder 15">
            <a:extLst>
              <a:ext uri="{FF2B5EF4-FFF2-40B4-BE49-F238E27FC236}">
                <a16:creationId xmlns:a16="http://schemas.microsoft.com/office/drawing/2014/main" id="{4567FAE1-288E-FD4A-3F64-DC3B7101D933}"/>
              </a:ext>
            </a:extLst>
          </p:cNvPr>
          <p:cNvSpPr>
            <a:spLocks noGrp="1"/>
          </p:cNvSpPr>
          <p:nvPr>
            <p:ph type="ftr" sz="quarter" idx="17"/>
          </p:nvPr>
        </p:nvSpPr>
        <p:spPr/>
        <p:txBody>
          <a:bodyPr/>
          <a:lstStyle/>
          <a:p>
            <a:r>
              <a:rPr lang="en-US"/>
              <a:t>Sample Footer Text</a:t>
            </a:r>
          </a:p>
        </p:txBody>
      </p:sp>
      <p:sp>
        <p:nvSpPr>
          <p:cNvPr id="11" name="Picture Placeholder 10">
            <a:extLst>
              <a:ext uri="{FF2B5EF4-FFF2-40B4-BE49-F238E27FC236}">
                <a16:creationId xmlns:a16="http://schemas.microsoft.com/office/drawing/2014/main" id="{C7A5FBC8-9F7C-5DDE-5C2A-6D231CC88D55}"/>
              </a:ext>
            </a:extLst>
          </p:cNvPr>
          <p:cNvSpPr>
            <a:spLocks noGrp="1"/>
          </p:cNvSpPr>
          <p:nvPr>
            <p:ph type="pic" sz="quarter" idx="15" hasCustomPrompt="1"/>
          </p:nvPr>
        </p:nvSpPr>
        <p:spPr>
          <a:xfrm>
            <a:off x="603504" y="603504"/>
            <a:ext cx="4643816" cy="5202936"/>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6153912" y="1856232"/>
            <a:ext cx="5440680" cy="40050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14">
            <a:extLst>
              <a:ext uri="{FF2B5EF4-FFF2-40B4-BE49-F238E27FC236}">
                <a16:creationId xmlns:a16="http://schemas.microsoft.com/office/drawing/2014/main" id="{35913992-B8EA-FD20-FD4D-5B72B7A440D1}"/>
              </a:ext>
            </a:extLst>
          </p:cNvPr>
          <p:cNvSpPr>
            <a:spLocks noGrp="1"/>
          </p:cNvSpPr>
          <p:nvPr>
            <p:ph type="dt" sz="half" idx="16"/>
          </p:nvPr>
        </p:nvSpPr>
        <p:spPr/>
        <p:txBody>
          <a:bodyPr/>
          <a:lstStyle/>
          <a:p>
            <a:fld id="{CD5DF956-88B4-4B11-B70D-3316C48FAF0D}" type="datetime2">
              <a:rPr lang="en-US" smtClean="0"/>
              <a:t>Saturday, July 12, 2025</a:t>
            </a:fld>
            <a:endParaRPr lang="en-US"/>
          </a:p>
        </p:txBody>
      </p:sp>
      <p:sp>
        <p:nvSpPr>
          <p:cNvPr id="17" name="Slide Number Placeholder 16">
            <a:extLst>
              <a:ext uri="{FF2B5EF4-FFF2-40B4-BE49-F238E27FC236}">
                <a16:creationId xmlns:a16="http://schemas.microsoft.com/office/drawing/2014/main" id="{D5201357-21DD-EA1C-08A2-FA2DAB225074}"/>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02110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Photo 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205052-C3B6-6D2C-A5A8-3EFDF993E71B}"/>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81E3123-7D9E-2A08-F196-CDF340945D9D}"/>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F22AD7-5E04-F73B-69E6-5FA92F998C90}"/>
              </a:ext>
            </a:extLst>
          </p:cNvPr>
          <p:cNvSpPr/>
          <p:nvPr/>
        </p:nvSpPr>
        <p:spPr>
          <a:xfrm flipH="1">
            <a:off x="7284615" y="6400799"/>
            <a:ext cx="4907382"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74736" y="475488"/>
            <a:ext cx="3401568" cy="1197864"/>
          </a:xfrm>
        </p:spPr>
        <p:txBody>
          <a:bodyPr anchor="b"/>
          <a:lstStyle/>
          <a:p>
            <a:r>
              <a:rPr lang="en-US" dirty="0"/>
              <a:t>Click to edit Master title style</a:t>
            </a:r>
          </a:p>
        </p:txBody>
      </p:sp>
      <p:sp>
        <p:nvSpPr>
          <p:cNvPr id="12" name="Footer Placeholder 11">
            <a:extLst>
              <a:ext uri="{FF2B5EF4-FFF2-40B4-BE49-F238E27FC236}">
                <a16:creationId xmlns:a16="http://schemas.microsoft.com/office/drawing/2014/main" id="{B6E8A78A-1F40-EF49-1E08-D6397550623A}"/>
              </a:ext>
            </a:extLst>
          </p:cNvPr>
          <p:cNvSpPr>
            <a:spLocks noGrp="1"/>
          </p:cNvSpPr>
          <p:nvPr>
            <p:ph type="ftr" sz="quarter" idx="17"/>
          </p:nvPr>
        </p:nvSpPr>
        <p:spPr/>
        <p:txBody>
          <a:bodyPr/>
          <a:lstStyle/>
          <a:p>
            <a:r>
              <a:rPr lang="en-US"/>
              <a:t>Sample Footer Text</a:t>
            </a:r>
          </a:p>
        </p:txBody>
      </p:sp>
      <p:sp>
        <p:nvSpPr>
          <p:cNvPr id="10" name="Picture Placeholder 9">
            <a:extLst>
              <a:ext uri="{FF2B5EF4-FFF2-40B4-BE49-F238E27FC236}">
                <a16:creationId xmlns:a16="http://schemas.microsoft.com/office/drawing/2014/main" id="{7DC519FC-A3E9-4C11-0C12-6C530C7375C1}"/>
              </a:ext>
            </a:extLst>
          </p:cNvPr>
          <p:cNvSpPr>
            <a:spLocks noGrp="1"/>
          </p:cNvSpPr>
          <p:nvPr>
            <p:ph type="pic" sz="quarter" idx="15" hasCustomPrompt="1"/>
          </p:nvPr>
        </p:nvSpPr>
        <p:spPr>
          <a:xfrm>
            <a:off x="603504" y="603504"/>
            <a:ext cx="6681111" cy="5202936"/>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74736" y="1856232"/>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a:extLst>
              <a:ext uri="{FF2B5EF4-FFF2-40B4-BE49-F238E27FC236}">
                <a16:creationId xmlns:a16="http://schemas.microsoft.com/office/drawing/2014/main" id="{D89D3850-0B82-7481-3C6F-0BDFA5DB5578}"/>
              </a:ext>
            </a:extLst>
          </p:cNvPr>
          <p:cNvSpPr>
            <a:spLocks noGrp="1"/>
          </p:cNvSpPr>
          <p:nvPr>
            <p:ph type="dt" sz="half" idx="16"/>
          </p:nvPr>
        </p:nvSpPr>
        <p:spPr/>
        <p:txBody>
          <a:bodyPr/>
          <a:lstStyle/>
          <a:p>
            <a:fld id="{9AB004D8-8BA8-480E-9129-E735C18CC49D}" type="datetime2">
              <a:rPr lang="en-US" smtClean="0"/>
              <a:t>Saturday, July 12, 2025</a:t>
            </a:fld>
            <a:endParaRPr lang="en-US"/>
          </a:p>
        </p:txBody>
      </p:sp>
      <p:sp>
        <p:nvSpPr>
          <p:cNvPr id="13" name="Slide Number Placeholder 12">
            <a:extLst>
              <a:ext uri="{FF2B5EF4-FFF2-40B4-BE49-F238E27FC236}">
                <a16:creationId xmlns:a16="http://schemas.microsoft.com/office/drawing/2014/main" id="{64DFD1F8-B2A4-E3EB-CFCC-88A8CB48722E}"/>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02253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Content Photo 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F18C7C-1969-9C01-D038-301F240DE5F0}"/>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B92EA85-E779-E444-F045-AF74D3205F21}"/>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BB930F6-9FDA-0841-96E2-360254453D93}"/>
              </a:ext>
            </a:extLst>
          </p:cNvPr>
          <p:cNvSpPr/>
          <p:nvPr/>
        </p:nvSpPr>
        <p:spPr>
          <a:xfrm flipH="1">
            <a:off x="7562434" y="6406116"/>
            <a:ext cx="4629564"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40080" y="704087"/>
            <a:ext cx="2907792" cy="2377440"/>
          </a:xfrm>
        </p:spPr>
        <p:txBody>
          <a:bodyPr anchor="t"/>
          <a:lstStyle/>
          <a:p>
            <a:r>
              <a:rPr lang="en-US" dirty="0"/>
              <a:t>Click to edit Master title style</a:t>
            </a:r>
          </a:p>
        </p:txBody>
      </p:sp>
      <p:sp>
        <p:nvSpPr>
          <p:cNvPr id="12" name="Footer Placeholder 11">
            <a:extLst>
              <a:ext uri="{FF2B5EF4-FFF2-40B4-BE49-F238E27FC236}">
                <a16:creationId xmlns:a16="http://schemas.microsoft.com/office/drawing/2014/main" id="{B6E8A78A-1F40-EF49-1E08-D6397550623A}"/>
              </a:ext>
            </a:extLst>
          </p:cNvPr>
          <p:cNvSpPr>
            <a:spLocks noGrp="1"/>
          </p:cNvSpPr>
          <p:nvPr>
            <p:ph type="ftr" sz="quarter" idx="17"/>
          </p:nvPr>
        </p:nvSpPr>
        <p:spPr/>
        <p:txBody>
          <a:bodyPr/>
          <a:lstStyle/>
          <a:p>
            <a:r>
              <a:rPr lang="en-US"/>
              <a:t>Sample Footer Text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023360" y="704088"/>
            <a:ext cx="2843784" cy="511149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7DC519FC-A3E9-4C11-0C12-6C530C7375C1}"/>
              </a:ext>
            </a:extLst>
          </p:cNvPr>
          <p:cNvSpPr>
            <a:spLocks noGrp="1"/>
          </p:cNvSpPr>
          <p:nvPr>
            <p:ph type="pic" sz="quarter" idx="15" hasCustomPrompt="1"/>
          </p:nvPr>
        </p:nvSpPr>
        <p:spPr>
          <a:xfrm>
            <a:off x="7562436" y="0"/>
            <a:ext cx="4629564" cy="6409944"/>
          </a:xfrm>
          <a:blipFill>
            <a:blip r:embed="rId2">
              <a:alphaModFix amt="70000"/>
            </a:blip>
            <a:stretch>
              <a:fillRect/>
            </a:stretch>
          </a:blipFill>
        </p:spPr>
        <p:txBody>
          <a:bodyPr/>
          <a:lstStyle>
            <a:lvl1pPr marL="0" indent="0">
              <a:buNone/>
              <a:defRPr/>
            </a:lvl1pPr>
          </a:lstStyle>
          <a:p>
            <a:r>
              <a:rPr lang="en-US" dirty="0"/>
              <a:t>.</a:t>
            </a:r>
          </a:p>
        </p:txBody>
      </p:sp>
      <p:sp>
        <p:nvSpPr>
          <p:cNvPr id="11" name="Date Placeholder 10">
            <a:extLst>
              <a:ext uri="{FF2B5EF4-FFF2-40B4-BE49-F238E27FC236}">
                <a16:creationId xmlns:a16="http://schemas.microsoft.com/office/drawing/2014/main" id="{D89D3850-0B82-7481-3C6F-0BDFA5DB5578}"/>
              </a:ext>
            </a:extLst>
          </p:cNvPr>
          <p:cNvSpPr>
            <a:spLocks noGrp="1"/>
          </p:cNvSpPr>
          <p:nvPr>
            <p:ph type="dt" sz="half" idx="16"/>
          </p:nvPr>
        </p:nvSpPr>
        <p:spPr/>
        <p:txBody>
          <a:bodyPr/>
          <a:lstStyle/>
          <a:p>
            <a:fld id="{D4A58DCA-69A1-40C7-8F11-9BD47CD4C934}" type="datetime2">
              <a:rPr lang="en-US" smtClean="0"/>
              <a:t>Saturday, July 12, 2025</a:t>
            </a:fld>
            <a:endParaRPr lang="en-US"/>
          </a:p>
        </p:txBody>
      </p:sp>
      <p:sp>
        <p:nvSpPr>
          <p:cNvPr id="13" name="Slide Number Placeholder 12">
            <a:extLst>
              <a:ext uri="{FF2B5EF4-FFF2-40B4-BE49-F238E27FC236}">
                <a16:creationId xmlns:a16="http://schemas.microsoft.com/office/drawing/2014/main" id="{64DFD1F8-B2A4-E3EB-CFCC-88A8CB48722E}"/>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70807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Content Photo 7">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F18C7C-1969-9C01-D038-301F240DE5F0}"/>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B92EA85-E779-E444-F045-AF74D3205F21}"/>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BB930F6-9FDA-0841-96E2-360254453D93}"/>
              </a:ext>
            </a:extLst>
          </p:cNvPr>
          <p:cNvSpPr/>
          <p:nvPr/>
        </p:nvSpPr>
        <p:spPr>
          <a:xfrm flipH="1">
            <a:off x="8305800" y="6406116"/>
            <a:ext cx="3886200"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40080" y="704088"/>
            <a:ext cx="2907792" cy="2377440"/>
          </a:xfrm>
        </p:spPr>
        <p:txBody>
          <a:bodyPr anchor="t"/>
          <a:lstStyle/>
          <a:p>
            <a:r>
              <a:rPr lang="en-US" dirty="0"/>
              <a:t>Click to edit Master title style</a:t>
            </a:r>
          </a:p>
        </p:txBody>
      </p:sp>
      <p:sp>
        <p:nvSpPr>
          <p:cNvPr id="12" name="Footer Placeholder 11">
            <a:extLst>
              <a:ext uri="{FF2B5EF4-FFF2-40B4-BE49-F238E27FC236}">
                <a16:creationId xmlns:a16="http://schemas.microsoft.com/office/drawing/2014/main" id="{B6E8A78A-1F40-EF49-1E08-D6397550623A}"/>
              </a:ext>
            </a:extLst>
          </p:cNvPr>
          <p:cNvSpPr>
            <a:spLocks noGrp="1"/>
          </p:cNvSpPr>
          <p:nvPr>
            <p:ph type="ftr" sz="quarter" idx="17"/>
          </p:nvPr>
        </p:nvSpPr>
        <p:spPr/>
        <p:txBody>
          <a:bodyPr/>
          <a:lstStyle/>
          <a:p>
            <a:r>
              <a:rPr lang="en-US"/>
              <a:t>Sample Footer Text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023360" y="704088"/>
            <a:ext cx="3776472" cy="534770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7DC519FC-A3E9-4C11-0C12-6C530C7375C1}"/>
              </a:ext>
            </a:extLst>
          </p:cNvPr>
          <p:cNvSpPr>
            <a:spLocks noGrp="1"/>
          </p:cNvSpPr>
          <p:nvPr>
            <p:ph type="pic" sz="quarter" idx="15" hasCustomPrompt="1"/>
          </p:nvPr>
        </p:nvSpPr>
        <p:spPr>
          <a:xfrm>
            <a:off x="8305800" y="0"/>
            <a:ext cx="3886200" cy="6406116"/>
          </a:xfrm>
          <a:blipFill>
            <a:blip r:embed="rId2">
              <a:alphaModFix amt="70000"/>
            </a:blip>
            <a:stretch>
              <a:fillRect/>
            </a:stretch>
          </a:blipFill>
        </p:spPr>
        <p:txBody>
          <a:bodyPr/>
          <a:lstStyle>
            <a:lvl1pPr marL="0" indent="0">
              <a:buNone/>
              <a:defRPr/>
            </a:lvl1pPr>
          </a:lstStyle>
          <a:p>
            <a:r>
              <a:rPr lang="en-US" dirty="0"/>
              <a:t>.</a:t>
            </a:r>
          </a:p>
        </p:txBody>
      </p:sp>
      <p:sp>
        <p:nvSpPr>
          <p:cNvPr id="11" name="Date Placeholder 10">
            <a:extLst>
              <a:ext uri="{FF2B5EF4-FFF2-40B4-BE49-F238E27FC236}">
                <a16:creationId xmlns:a16="http://schemas.microsoft.com/office/drawing/2014/main" id="{D89D3850-0B82-7481-3C6F-0BDFA5DB5578}"/>
              </a:ext>
            </a:extLst>
          </p:cNvPr>
          <p:cNvSpPr>
            <a:spLocks noGrp="1"/>
          </p:cNvSpPr>
          <p:nvPr>
            <p:ph type="dt" sz="half" idx="16"/>
          </p:nvPr>
        </p:nvSpPr>
        <p:spPr/>
        <p:txBody>
          <a:bodyPr/>
          <a:lstStyle/>
          <a:p>
            <a:fld id="{33DFD5A6-3F5B-4C93-83C0-9BE650DA7164}" type="datetime2">
              <a:rPr lang="en-US" smtClean="0"/>
              <a:t>Saturday, July 12, 2025</a:t>
            </a:fld>
            <a:endParaRPr lang="en-US"/>
          </a:p>
        </p:txBody>
      </p:sp>
      <p:sp>
        <p:nvSpPr>
          <p:cNvPr id="13" name="Slide Number Placeholder 12">
            <a:extLst>
              <a:ext uri="{FF2B5EF4-FFF2-40B4-BE49-F238E27FC236}">
                <a16:creationId xmlns:a16="http://schemas.microsoft.com/office/drawing/2014/main" id="{64DFD1F8-B2A4-E3EB-CFCC-88A8CB48722E}"/>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91549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Content Photo 8">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270C72-937F-4EEB-59FB-6FC29DF45701}"/>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BABC61-0C94-EB2C-729D-13A2A74C04A2}"/>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FF3E17B-3D55-4567-37F8-1842ADBFD144}"/>
              </a:ext>
            </a:extLst>
          </p:cNvPr>
          <p:cNvSpPr/>
          <p:nvPr/>
        </p:nvSpPr>
        <p:spPr>
          <a:xfrm flipH="1">
            <a:off x="5029200" y="6406116"/>
            <a:ext cx="7162798"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923544"/>
            <a:ext cx="3840480" cy="2505456"/>
          </a:xfrm>
        </p:spPr>
        <p:txBody>
          <a:bodyPr anchor="b"/>
          <a:lstStyle>
            <a:lvl1pPr algn="r">
              <a:defRPr/>
            </a:lvl1pPr>
          </a:lstStyle>
          <a:p>
            <a:r>
              <a:rPr lang="en-US" dirty="0"/>
              <a:t>Click to edit Master title style</a:t>
            </a:r>
          </a:p>
        </p:txBody>
      </p:sp>
      <p:sp>
        <p:nvSpPr>
          <p:cNvPr id="9" name="Footer Placeholder 8">
            <a:extLst>
              <a:ext uri="{FF2B5EF4-FFF2-40B4-BE49-F238E27FC236}">
                <a16:creationId xmlns:a16="http://schemas.microsoft.com/office/drawing/2014/main" id="{E44DBEB0-C6B6-5CB8-ABF9-1B2039BB0E59}"/>
              </a:ext>
            </a:extLst>
          </p:cNvPr>
          <p:cNvSpPr>
            <a:spLocks noGrp="1"/>
          </p:cNvSpPr>
          <p:nvPr>
            <p:ph type="ftr" sz="quarter" idx="16"/>
          </p:nvPr>
        </p:nvSpPr>
        <p:spPr/>
        <p:txBody>
          <a:bodyPr/>
          <a:lstStyle/>
          <a:p>
            <a:r>
              <a:rPr lang="en-US"/>
              <a:t>Sample Footer Text</a:t>
            </a:r>
          </a:p>
        </p:txBody>
      </p:sp>
      <p:sp>
        <p:nvSpPr>
          <p:cNvPr id="12" name="Picture Placeholder 11">
            <a:extLst>
              <a:ext uri="{FF2B5EF4-FFF2-40B4-BE49-F238E27FC236}">
                <a16:creationId xmlns:a16="http://schemas.microsoft.com/office/drawing/2014/main" id="{4FFF810E-C78F-40FB-2AAF-2EF21D0EC3A2}"/>
              </a:ext>
            </a:extLst>
          </p:cNvPr>
          <p:cNvSpPr>
            <a:spLocks noGrp="1"/>
          </p:cNvSpPr>
          <p:nvPr>
            <p:ph type="pic" sz="quarter" idx="18" hasCustomPrompt="1"/>
          </p:nvPr>
        </p:nvSpPr>
        <p:spPr>
          <a:xfrm>
            <a:off x="5065776" y="0"/>
            <a:ext cx="6135624" cy="3291840"/>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5029200" y="3511295"/>
            <a:ext cx="6172200" cy="2606283"/>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397A2D71-C1A3-7AD4-8B7D-05B964D2B9E6}"/>
              </a:ext>
            </a:extLst>
          </p:cNvPr>
          <p:cNvSpPr>
            <a:spLocks noGrp="1"/>
          </p:cNvSpPr>
          <p:nvPr>
            <p:ph type="dt" sz="half" idx="15"/>
          </p:nvPr>
        </p:nvSpPr>
        <p:spPr/>
        <p:txBody>
          <a:bodyPr/>
          <a:lstStyle/>
          <a:p>
            <a:fld id="{CDFE0BFE-5A09-4B35-B85E-8253DEA6CAA6}" type="datetime2">
              <a:rPr lang="en-US" smtClean="0"/>
              <a:t>Saturday, July 12, 2025</a:t>
            </a:fld>
            <a:endParaRPr lang="en-US"/>
          </a:p>
        </p:txBody>
      </p:sp>
      <p:sp>
        <p:nvSpPr>
          <p:cNvPr id="10" name="Slide Number Placeholder 9">
            <a:extLst>
              <a:ext uri="{FF2B5EF4-FFF2-40B4-BE49-F238E27FC236}">
                <a16:creationId xmlns:a16="http://schemas.microsoft.com/office/drawing/2014/main" id="{0776449E-1F63-DCB9-E493-5C6901BE3C26}"/>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69628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Content Photo 9">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717-EA73-3C76-64BF-8AA29BC563AE}"/>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0460BC6-378A-8F4F-1D44-FA6677F92D4E}"/>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4AC97FE-4F82-FCF7-08CC-137F322BADB5}"/>
              </a:ext>
            </a:extLst>
          </p:cNvPr>
          <p:cNvSpPr/>
          <p:nvPr/>
        </p:nvSpPr>
        <p:spPr>
          <a:xfrm flipH="1">
            <a:off x="5029200" y="6406116"/>
            <a:ext cx="7162798"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024128" y="932688"/>
            <a:ext cx="3392424" cy="3182112"/>
          </a:xfrm>
        </p:spPr>
        <p:txBody>
          <a:bodyPr anchor="b"/>
          <a:lstStyle>
            <a:lvl1pPr algn="r">
              <a:defRPr/>
            </a:lvl1pPr>
          </a:lstStyle>
          <a:p>
            <a:r>
              <a:rPr lang="en-US" dirty="0"/>
              <a:t>Click to edit Master title style</a:t>
            </a:r>
          </a:p>
        </p:txBody>
      </p:sp>
      <p:sp>
        <p:nvSpPr>
          <p:cNvPr id="9" name="Footer Placeholder 8">
            <a:extLst>
              <a:ext uri="{FF2B5EF4-FFF2-40B4-BE49-F238E27FC236}">
                <a16:creationId xmlns:a16="http://schemas.microsoft.com/office/drawing/2014/main" id="{E44DBEB0-C6B6-5CB8-ABF9-1B2039BB0E59}"/>
              </a:ext>
            </a:extLst>
          </p:cNvPr>
          <p:cNvSpPr>
            <a:spLocks noGrp="1"/>
          </p:cNvSpPr>
          <p:nvPr>
            <p:ph type="ftr" sz="quarter" idx="16"/>
          </p:nvPr>
        </p:nvSpPr>
        <p:spPr/>
        <p:txBody>
          <a:bodyPr/>
          <a:lstStyle/>
          <a:p>
            <a:r>
              <a:rPr lang="en-US"/>
              <a:t>Sample Footer Text</a:t>
            </a:r>
          </a:p>
        </p:txBody>
      </p:sp>
      <p:sp>
        <p:nvSpPr>
          <p:cNvPr id="12" name="Picture Placeholder 11">
            <a:extLst>
              <a:ext uri="{FF2B5EF4-FFF2-40B4-BE49-F238E27FC236}">
                <a16:creationId xmlns:a16="http://schemas.microsoft.com/office/drawing/2014/main" id="{4FFF810E-C78F-40FB-2AAF-2EF21D0EC3A2}"/>
              </a:ext>
            </a:extLst>
          </p:cNvPr>
          <p:cNvSpPr>
            <a:spLocks noGrp="1"/>
          </p:cNvSpPr>
          <p:nvPr>
            <p:ph type="pic" sz="quarter" idx="18" hasCustomPrompt="1"/>
          </p:nvPr>
        </p:nvSpPr>
        <p:spPr>
          <a:xfrm>
            <a:off x="5065776" y="0"/>
            <a:ext cx="6135624" cy="3959352"/>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5029200" y="4206240"/>
            <a:ext cx="6172200" cy="164592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397A2D71-C1A3-7AD4-8B7D-05B964D2B9E6}"/>
              </a:ext>
            </a:extLst>
          </p:cNvPr>
          <p:cNvSpPr>
            <a:spLocks noGrp="1"/>
          </p:cNvSpPr>
          <p:nvPr>
            <p:ph type="dt" sz="half" idx="15"/>
          </p:nvPr>
        </p:nvSpPr>
        <p:spPr/>
        <p:txBody>
          <a:bodyPr/>
          <a:lstStyle/>
          <a:p>
            <a:fld id="{E451324D-67C5-4E93-BC3F-7AE321E5F6D8}" type="datetime2">
              <a:rPr lang="en-US" smtClean="0"/>
              <a:t>Saturday, July 12, 2025</a:t>
            </a:fld>
            <a:endParaRPr lang="en-US"/>
          </a:p>
        </p:txBody>
      </p:sp>
      <p:sp>
        <p:nvSpPr>
          <p:cNvPr id="10" name="Slide Number Placeholder 9">
            <a:extLst>
              <a:ext uri="{FF2B5EF4-FFF2-40B4-BE49-F238E27FC236}">
                <a16:creationId xmlns:a16="http://schemas.microsoft.com/office/drawing/2014/main" id="{0776449E-1F63-DCB9-E493-5C6901BE3C26}"/>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79211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Content Photo 10">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E51A20-2748-7167-D322-21FEFCFAA880}"/>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CBB6C2A-5CA9-E68C-069E-E0E25559DCC0}"/>
              </a:ext>
            </a:extLst>
          </p:cNvPr>
          <p:cNvSpPr/>
          <p:nvPr/>
        </p:nvSpPr>
        <p:spPr>
          <a:xfrm flipH="1">
            <a:off x="-1" y="6408741"/>
            <a:ext cx="12191998" cy="449259"/>
          </a:xfrm>
          <a:prstGeom prst="rect">
            <a:avLst/>
          </a:prstGeom>
          <a:gradFill>
            <a:gsLst>
              <a:gs pos="34000">
                <a:srgbClr val="FE4A00">
                  <a:alpha val="72941"/>
                </a:srgbClr>
              </a:gs>
              <a:gs pos="100000">
                <a:srgbClr val="DA002F">
                  <a:alpha val="88627"/>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F80550C-DE5E-1065-0630-D03C188FDDD1}"/>
              </a:ext>
            </a:extLst>
          </p:cNvPr>
          <p:cNvSpPr/>
          <p:nvPr/>
        </p:nvSpPr>
        <p:spPr>
          <a:xfrm flipH="1">
            <a:off x="-1" y="6408314"/>
            <a:ext cx="7783998" cy="449686"/>
          </a:xfrm>
          <a:prstGeom prst="rect">
            <a:avLst/>
          </a:prstGeom>
          <a:gradFill>
            <a:gsLst>
              <a:gs pos="0">
                <a:srgbClr val="FD5353">
                  <a:alpha val="54902"/>
                </a:srgbClr>
              </a:gs>
              <a:gs pos="99000">
                <a:srgbClr val="972D8F">
                  <a:alpha val="73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832104"/>
            <a:ext cx="3273552" cy="1947672"/>
          </a:xfrm>
        </p:spPr>
        <p:txBody>
          <a:bodyPr anchor="b"/>
          <a:lstStyle/>
          <a:p>
            <a:r>
              <a:rPr lang="en-US" dirty="0"/>
              <a:t>Click to edit Master title style</a:t>
            </a:r>
          </a:p>
        </p:txBody>
      </p:sp>
      <p:sp>
        <p:nvSpPr>
          <p:cNvPr id="14" name="Picture Placeholder 13">
            <a:extLst>
              <a:ext uri="{FF2B5EF4-FFF2-40B4-BE49-F238E27FC236}">
                <a16:creationId xmlns:a16="http://schemas.microsoft.com/office/drawing/2014/main" id="{446617FE-5546-1330-38DE-729B1DB01C4F}"/>
              </a:ext>
            </a:extLst>
          </p:cNvPr>
          <p:cNvSpPr>
            <a:spLocks noGrp="1"/>
          </p:cNvSpPr>
          <p:nvPr>
            <p:ph type="pic" sz="quarter" idx="18" hasCustomPrompt="1"/>
          </p:nvPr>
        </p:nvSpPr>
        <p:spPr>
          <a:xfrm>
            <a:off x="0" y="-1"/>
            <a:ext cx="7783999" cy="6411311"/>
          </a:xfrm>
          <a:blipFill>
            <a:blip r:embed="rId2">
              <a:alphaModFix amt="70000"/>
            </a:blip>
            <a:stretch>
              <a:fillRect/>
            </a:stretch>
          </a:blipFill>
        </p:spPr>
        <p:txBody>
          <a:bodyPr/>
          <a:lstStyle>
            <a:lvl1pPr marL="0" indent="0">
              <a:buNone/>
              <a:defRPr/>
            </a:lvl1pPr>
          </a:lstStyle>
          <a:p>
            <a:r>
              <a:rPr lang="en-US" dirty="0"/>
              <a:t>.</a:t>
            </a:r>
          </a:p>
        </p:txBody>
      </p:sp>
      <p:sp>
        <p:nvSpPr>
          <p:cNvPr id="11" name="Footer Placeholder 10">
            <a:extLst>
              <a:ext uri="{FF2B5EF4-FFF2-40B4-BE49-F238E27FC236}">
                <a16:creationId xmlns:a16="http://schemas.microsoft.com/office/drawing/2014/main" id="{A9C33D4E-E2BE-E898-8127-4DC0FEE7EF69}"/>
              </a:ext>
            </a:extLst>
          </p:cNvPr>
          <p:cNvSpPr>
            <a:spLocks noGrp="1"/>
          </p:cNvSpPr>
          <p:nvPr>
            <p:ph type="ftr" sz="quarter" idx="16"/>
          </p:nvPr>
        </p:nvSpPr>
        <p:spPr>
          <a:xfrm>
            <a:off x="67056" y="6455664"/>
            <a:ext cx="3557016" cy="365760"/>
          </a:xfrm>
        </p:spPr>
        <p:txBody>
          <a:bodyPr/>
          <a:lstStyle>
            <a:lvl1pPr>
              <a:defRPr>
                <a:solidFill>
                  <a:schemeClr val="bg1"/>
                </a:solidFill>
              </a:defRPr>
            </a:lvl1pPr>
          </a:lstStyle>
          <a:p>
            <a:r>
              <a:rPr lang="en-US"/>
              <a:t>Sample Footer Text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2852928"/>
            <a:ext cx="3273552" cy="2953512"/>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a:extLst>
              <a:ext uri="{FF2B5EF4-FFF2-40B4-BE49-F238E27FC236}">
                <a16:creationId xmlns:a16="http://schemas.microsoft.com/office/drawing/2014/main" id="{9153B13C-4F7F-491E-137A-C175D2F34347}"/>
              </a:ext>
            </a:extLst>
          </p:cNvPr>
          <p:cNvSpPr>
            <a:spLocks noGrp="1"/>
          </p:cNvSpPr>
          <p:nvPr>
            <p:ph type="dt" sz="half" idx="15"/>
          </p:nvPr>
        </p:nvSpPr>
        <p:spPr/>
        <p:txBody>
          <a:bodyPr/>
          <a:lstStyle/>
          <a:p>
            <a:fld id="{59639FB1-C416-4550-8B7F-818DCA7584C4}" type="datetime2">
              <a:rPr lang="en-US" smtClean="0"/>
              <a:t>Saturday, July 12, 2025</a:t>
            </a:fld>
            <a:endParaRPr lang="en-US"/>
          </a:p>
        </p:txBody>
      </p:sp>
      <p:sp>
        <p:nvSpPr>
          <p:cNvPr id="12" name="Slide Number Placeholder 11">
            <a:extLst>
              <a:ext uri="{FF2B5EF4-FFF2-40B4-BE49-F238E27FC236}">
                <a16:creationId xmlns:a16="http://schemas.microsoft.com/office/drawing/2014/main" id="{465A4B81-1CBB-716F-B325-C1ECB6BA2529}"/>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19505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Content Photo 1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471F3A-3E6D-0DF1-74AB-CC9D04CFAEEB}"/>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CBED10C-5619-54D2-5D2D-E5D0A3E26E93}"/>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F596777-297F-86C7-883A-2CA5E5F7CD86}"/>
              </a:ext>
            </a:extLst>
          </p:cNvPr>
          <p:cNvSpPr/>
          <p:nvPr/>
        </p:nvSpPr>
        <p:spPr>
          <a:xfrm flipH="1">
            <a:off x="6158536" y="6400799"/>
            <a:ext cx="6033460"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512064"/>
            <a:ext cx="10844784" cy="1170432"/>
          </a:xfrm>
        </p:spPr>
        <p:txBody>
          <a:bodyPr anchor="b"/>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4" name="Picture Placeholder 3">
            <a:extLst>
              <a:ext uri="{FF2B5EF4-FFF2-40B4-BE49-F238E27FC236}">
                <a16:creationId xmlns:a16="http://schemas.microsoft.com/office/drawing/2014/main" id="{BC6A79F2-1363-2482-D116-A2760202AE87}"/>
              </a:ext>
            </a:extLst>
          </p:cNvPr>
          <p:cNvSpPr>
            <a:spLocks noGrp="1"/>
          </p:cNvSpPr>
          <p:nvPr>
            <p:ph type="pic" sz="quarter" idx="15" hasCustomPrompt="1"/>
          </p:nvPr>
        </p:nvSpPr>
        <p:spPr>
          <a:xfrm>
            <a:off x="731520" y="1984247"/>
            <a:ext cx="6214110" cy="3879839"/>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699959" y="1984248"/>
            <a:ext cx="3876346" cy="3879839"/>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F3DAA390-4D48-496D-9CF9-AA47EC8054B6}" type="datetime2">
              <a:rPr lang="en-US" smtClean="0"/>
              <a:t>Saturday, July 12,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9779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hoto 2">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CCAF72-A322-2B88-2E9E-10B288C8315E}"/>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A2EF993-7F0D-4ECF-FD85-4AAFAAAF91C6}"/>
              </a:ext>
            </a:extLst>
          </p:cNvPr>
          <p:cNvSpPr/>
          <p:nvPr/>
        </p:nvSpPr>
        <p:spPr>
          <a:xfrm rot="10800000" flipH="1">
            <a:off x="0" y="4571999"/>
            <a:ext cx="12192003" cy="2286219"/>
          </a:xfrm>
          <a:prstGeom prst="rect">
            <a:avLst/>
          </a:prstGeom>
          <a:gradFill>
            <a:gsLst>
              <a:gs pos="0">
                <a:srgbClr val="FF907A"/>
              </a:gs>
              <a:gs pos="100000">
                <a:srgbClr val="DA002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a:extLst>
              <a:ext uri="{FF2B5EF4-FFF2-40B4-BE49-F238E27FC236}">
                <a16:creationId xmlns:a16="http://schemas.microsoft.com/office/drawing/2014/main" id="{C6D141E1-516D-D7D9-7CAC-EBABCB077CDD}"/>
              </a:ext>
            </a:extLst>
          </p:cNvPr>
          <p:cNvSpPr/>
          <p:nvPr/>
        </p:nvSpPr>
        <p:spPr>
          <a:xfrm rot="10800000" flipH="1">
            <a:off x="4038600" y="4571779"/>
            <a:ext cx="8151938" cy="2286329"/>
          </a:xfrm>
          <a:prstGeom prst="rect">
            <a:avLst/>
          </a:prstGeom>
          <a:gradFill>
            <a:gsLst>
              <a:gs pos="0">
                <a:srgbClr val="FF5076">
                  <a:alpha val="0"/>
                </a:srgbClr>
              </a:gs>
              <a:gs pos="99000">
                <a:srgbClr val="91049C">
                  <a:alpha val="81961"/>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Freeform: Shape 10">
            <a:extLst>
              <a:ext uri="{FF2B5EF4-FFF2-40B4-BE49-F238E27FC236}">
                <a16:creationId xmlns:a16="http://schemas.microsoft.com/office/drawing/2014/main" id="{D973ECF1-2707-D092-89EA-AC6D4B79E56F}"/>
              </a:ext>
            </a:extLst>
          </p:cNvPr>
          <p:cNvSpPr/>
          <p:nvPr/>
        </p:nvSpPr>
        <p:spPr>
          <a:xfrm rot="14834054">
            <a:off x="3015414" y="2996601"/>
            <a:ext cx="2352194" cy="3826944"/>
          </a:xfrm>
          <a:custGeom>
            <a:avLst/>
            <a:gdLst>
              <a:gd name="connsiteX0" fmla="*/ 2352194 w 2352194"/>
              <a:gd name="connsiteY0" fmla="*/ 8624 h 3826944"/>
              <a:gd name="connsiteX1" fmla="*/ 749804 w 2352194"/>
              <a:gd name="connsiteY1" fmla="*/ 3826944 h 3826944"/>
              <a:gd name="connsiteX2" fmla="*/ 566692 w 2352194"/>
              <a:gd name="connsiteY2" fmla="*/ 3648149 h 3826944"/>
              <a:gd name="connsiteX3" fmla="*/ 0 w 2352194"/>
              <a:gd name="connsiteY3" fmla="*/ 2181415 h 3826944"/>
              <a:gd name="connsiteX4" fmla="*/ 2181415 w 2352194"/>
              <a:gd name="connsiteY4" fmla="*/ 0 h 3826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2194" h="3826944">
                <a:moveTo>
                  <a:pt x="2352194" y="8624"/>
                </a:moveTo>
                <a:lnTo>
                  <a:pt x="749804" y="3826944"/>
                </a:lnTo>
                <a:lnTo>
                  <a:pt x="566692" y="3648149"/>
                </a:lnTo>
                <a:cubicBezTo>
                  <a:pt x="214596" y="3260758"/>
                  <a:pt x="0" y="2746147"/>
                  <a:pt x="0" y="2181415"/>
                </a:cubicBezTo>
                <a:cubicBezTo>
                  <a:pt x="0" y="976653"/>
                  <a:pt x="976652" y="0"/>
                  <a:pt x="2181415" y="0"/>
                </a:cubicBezTo>
                <a:close/>
              </a:path>
            </a:pathLst>
          </a:custGeom>
          <a:gradFill>
            <a:gsLst>
              <a:gs pos="0">
                <a:srgbClr val="FFBCAF">
                  <a:alpha val="33725"/>
                </a:srgbClr>
              </a:gs>
              <a:gs pos="100000">
                <a:srgbClr val="FF907A">
                  <a:alpha val="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F09FDFDA-46A6-DCC7-FA34-612FC4BF8109}"/>
              </a:ext>
            </a:extLst>
          </p:cNvPr>
          <p:cNvSpPr/>
          <p:nvPr/>
        </p:nvSpPr>
        <p:spPr>
          <a:xfrm flipH="1">
            <a:off x="3047998" y="4571999"/>
            <a:ext cx="9143999" cy="1841109"/>
          </a:xfrm>
          <a:prstGeom prst="rect">
            <a:avLst/>
          </a:prstGeom>
          <a:gradFill>
            <a:gsLst>
              <a:gs pos="0">
                <a:srgbClr val="FF411C">
                  <a:alpha val="29804"/>
                </a:srgbClr>
              </a:gs>
              <a:gs pos="78000">
                <a:srgbClr val="DA002F">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31520" y="4791456"/>
            <a:ext cx="10570464" cy="1170432"/>
          </a:xfrm>
        </p:spPr>
        <p:txBody>
          <a:bodyPr vert="horz" lIns="91440" tIns="45720" rIns="91440" bIns="45720" rtlCol="0" anchor="b">
            <a:normAutofit/>
          </a:bodyPr>
          <a:lstStyle>
            <a:lvl1pPr>
              <a:defRPr lang="en-US" sz="4000" cap="all" spc="700" baseline="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31520" y="6025896"/>
            <a:ext cx="10579608" cy="429768"/>
          </a:xfrm>
        </p:spPr>
        <p:txBody>
          <a:bodyPr vert="horz" lIns="91440" tIns="45720" rIns="91440" bIns="45720" rtlCol="0">
            <a:normAutofit/>
          </a:bodyPr>
          <a:lstStyle>
            <a:lvl1pPr marL="0" indent="0">
              <a:buNone/>
              <a:defRPr lang="en-US" sz="1600" cap="all" spc="400" baseline="0">
                <a:solidFill>
                  <a:schemeClr val="bg1"/>
                </a:solidFill>
                <a:latin typeface="+mj-lt"/>
              </a:defRPr>
            </a:lvl1pPr>
          </a:lstStyle>
          <a:p>
            <a:pPr lvl="0"/>
            <a:r>
              <a:rPr lang="en-US" dirty="0"/>
              <a:t>Click to edit Master subtitle style</a:t>
            </a:r>
          </a:p>
        </p:txBody>
      </p:sp>
      <p:sp>
        <p:nvSpPr>
          <p:cNvPr id="17" name="Picture Placeholder 16">
            <a:extLst>
              <a:ext uri="{FF2B5EF4-FFF2-40B4-BE49-F238E27FC236}">
                <a16:creationId xmlns:a16="http://schemas.microsoft.com/office/drawing/2014/main" id="{CC20621E-D3A1-DE2F-A48A-0A5F27957211}"/>
              </a:ext>
            </a:extLst>
          </p:cNvPr>
          <p:cNvSpPr>
            <a:spLocks noGrp="1"/>
          </p:cNvSpPr>
          <p:nvPr>
            <p:ph type="pic" sz="quarter" idx="13" hasCustomPrompt="1"/>
          </p:nvPr>
        </p:nvSpPr>
        <p:spPr>
          <a:xfrm>
            <a:off x="0" y="0"/>
            <a:ext cx="12192000" cy="4572000"/>
          </a:xfrm>
          <a:blipFill dpi="0" rotWithShape="1">
            <a:blip r:embed="rId2">
              <a:alphaModFix amt="70000"/>
            </a:blip>
            <a:srcRect/>
            <a:stretch>
              <a:fillRect/>
            </a:stretch>
          </a:blipFill>
        </p:spPr>
        <p:txBody>
          <a:bodyPr/>
          <a:lstStyle>
            <a:lvl1pPr marL="0" indent="0">
              <a:buNone/>
              <a:defRPr/>
            </a:lvl1pPr>
          </a:lstStyle>
          <a:p>
            <a:r>
              <a:rPr lang="en-US" dirty="0"/>
              <a:t>.</a:t>
            </a:r>
          </a:p>
        </p:txBody>
      </p:sp>
      <p:sp>
        <p:nvSpPr>
          <p:cNvPr id="19" name="Footer Placeholder 18">
            <a:extLst>
              <a:ext uri="{FF2B5EF4-FFF2-40B4-BE49-F238E27FC236}">
                <a16:creationId xmlns:a16="http://schemas.microsoft.com/office/drawing/2014/main" id="{382602B3-F8C3-D957-5C3F-DF1749FA8532}"/>
              </a:ext>
            </a:extLst>
          </p:cNvPr>
          <p:cNvSpPr>
            <a:spLocks noGrp="1"/>
          </p:cNvSpPr>
          <p:nvPr>
            <p:ph type="ftr" sz="quarter" idx="15"/>
          </p:nvPr>
        </p:nvSpPr>
        <p:spPr>
          <a:xfrm>
            <a:off x="731520" y="6455664"/>
            <a:ext cx="3557016" cy="365760"/>
          </a:xfrm>
        </p:spPr>
        <p:txBody>
          <a:bodyPr/>
          <a:lstStyle>
            <a:lvl1pPr>
              <a:defRPr>
                <a:solidFill>
                  <a:schemeClr val="bg1"/>
                </a:solidFill>
                <a:effectLst/>
              </a:defRPr>
            </a:lvl1pPr>
          </a:lstStyle>
          <a:p>
            <a:r>
              <a:rPr lang="en-US"/>
              <a:t>Sample Footer Text</a:t>
            </a:r>
          </a:p>
        </p:txBody>
      </p:sp>
      <p:sp>
        <p:nvSpPr>
          <p:cNvPr id="18" name="Date Placeholder 17">
            <a:extLst>
              <a:ext uri="{FF2B5EF4-FFF2-40B4-BE49-F238E27FC236}">
                <a16:creationId xmlns:a16="http://schemas.microsoft.com/office/drawing/2014/main" id="{A0E38CC7-EEB9-1AD7-7B03-603746FE3FF6}"/>
              </a:ext>
            </a:extLst>
          </p:cNvPr>
          <p:cNvSpPr>
            <a:spLocks noGrp="1"/>
          </p:cNvSpPr>
          <p:nvPr>
            <p:ph type="dt" sz="half" idx="14"/>
          </p:nvPr>
        </p:nvSpPr>
        <p:spPr/>
        <p:txBody>
          <a:bodyPr/>
          <a:lstStyle>
            <a:lvl1pPr>
              <a:defRPr>
                <a:solidFill>
                  <a:schemeClr val="bg1"/>
                </a:solidFill>
              </a:defRPr>
            </a:lvl1pPr>
          </a:lstStyle>
          <a:p>
            <a:fld id="{8EC5E238-6443-4E66-ABD7-AFE41A3FA712}" type="datetime2">
              <a:rPr lang="en-US" smtClean="0"/>
              <a:t>Saturday, July 12, 2025</a:t>
            </a:fld>
            <a:endParaRPr lang="en-US"/>
          </a:p>
        </p:txBody>
      </p:sp>
      <p:sp>
        <p:nvSpPr>
          <p:cNvPr id="20" name="Slide Number Placeholder 19">
            <a:extLst>
              <a:ext uri="{FF2B5EF4-FFF2-40B4-BE49-F238E27FC236}">
                <a16:creationId xmlns:a16="http://schemas.microsoft.com/office/drawing/2014/main" id="{B153FF4E-D18A-13B0-6B0A-CF7AF0A5232B}"/>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6181818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Content Photo 1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E99FD1-4C4F-942E-5C24-C7F30C3E1065}"/>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093A5D-CF9E-656F-6E4D-BBE26617BBEC}"/>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D037C8-31EA-E42D-7880-3FC907A897D8}"/>
              </a:ext>
            </a:extLst>
          </p:cNvPr>
          <p:cNvSpPr/>
          <p:nvPr/>
        </p:nvSpPr>
        <p:spPr>
          <a:xfrm flipH="1">
            <a:off x="4380987" y="6400799"/>
            <a:ext cx="7811009"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3886200"/>
            <a:ext cx="3649468" cy="2048256"/>
          </a:xfrm>
        </p:spPr>
        <p:txBody>
          <a:bodyPr anchor="t"/>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4" name="Picture Placeholder 3">
            <a:extLst>
              <a:ext uri="{FF2B5EF4-FFF2-40B4-BE49-F238E27FC236}">
                <a16:creationId xmlns:a16="http://schemas.microsoft.com/office/drawing/2014/main" id="{DC72D447-6660-458A-13D3-C4FF07038659}"/>
              </a:ext>
            </a:extLst>
          </p:cNvPr>
          <p:cNvSpPr>
            <a:spLocks noGrp="1"/>
          </p:cNvSpPr>
          <p:nvPr>
            <p:ph type="pic" sz="quarter" idx="15" hasCustomPrompt="1"/>
          </p:nvPr>
        </p:nvSpPr>
        <p:spPr>
          <a:xfrm>
            <a:off x="731518" y="0"/>
            <a:ext cx="3520440" cy="3648456"/>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148072" y="704088"/>
            <a:ext cx="6428232" cy="5230368"/>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63F89BF-AB4A-41EB-BD3C-EE6397432347}" type="datetime2">
              <a:rPr lang="en-US" smtClean="0"/>
              <a:t>Saturday, July 12,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6957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Photo 1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75F419-3BE9-4269-E538-DB069E0C3295}"/>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FEA2F20-DFC9-8EAE-10DC-BC89113C2D4F}"/>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4C5968-63F8-AF79-49F2-4D9E9C22DD6B}"/>
              </a:ext>
            </a:extLst>
          </p:cNvPr>
          <p:cNvSpPr/>
          <p:nvPr/>
        </p:nvSpPr>
        <p:spPr>
          <a:xfrm flipH="1">
            <a:off x="3626812" y="6400799"/>
            <a:ext cx="8565184"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704088"/>
            <a:ext cx="2895292" cy="1581912"/>
          </a:xfrm>
        </p:spPr>
        <p:txBody>
          <a:bodyPr anchor="t">
            <a:normAutofit/>
          </a:bodyPr>
          <a:lstStyle>
            <a:lvl1pPr>
              <a:defRPr sz="3200"/>
            </a:lvl1pPr>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4" name="Picture Placeholder 3">
            <a:extLst>
              <a:ext uri="{FF2B5EF4-FFF2-40B4-BE49-F238E27FC236}">
                <a16:creationId xmlns:a16="http://schemas.microsoft.com/office/drawing/2014/main" id="{4A3F22A9-E31A-48F3-DD64-8A1764532472}"/>
              </a:ext>
            </a:extLst>
          </p:cNvPr>
          <p:cNvSpPr>
            <a:spLocks noGrp="1"/>
          </p:cNvSpPr>
          <p:nvPr>
            <p:ph type="pic" sz="quarter" idx="15" hasCustomPrompt="1"/>
          </p:nvPr>
        </p:nvSpPr>
        <p:spPr>
          <a:xfrm>
            <a:off x="731520" y="2368296"/>
            <a:ext cx="2788920" cy="3429000"/>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453128" y="704088"/>
            <a:ext cx="7123176" cy="5175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731C1CA1-E6E1-4903-A39F-729F30B73A81}" type="datetime2">
              <a:rPr lang="en-US" smtClean="0"/>
              <a:t>Saturday, July 12,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7559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ig Numb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034161-664F-95F7-2318-8455D39DC535}"/>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grpSp>
        <p:nvGrpSpPr>
          <p:cNvPr id="9" name="Group 8">
            <a:extLst>
              <a:ext uri="{FF2B5EF4-FFF2-40B4-BE49-F238E27FC236}">
                <a16:creationId xmlns:a16="http://schemas.microsoft.com/office/drawing/2014/main" id="{02F5F8B4-8FF0-1254-0A5B-CC22084F6C2D}"/>
              </a:ext>
            </a:extLst>
          </p:cNvPr>
          <p:cNvGrpSpPr/>
          <p:nvPr/>
        </p:nvGrpSpPr>
        <p:grpSpPr>
          <a:xfrm flipH="1" flipV="1">
            <a:off x="-12756" y="2522"/>
            <a:ext cx="12217513" cy="6863044"/>
            <a:chOff x="585170" y="-169430"/>
            <a:chExt cx="12217513" cy="6863044"/>
          </a:xfrm>
        </p:grpSpPr>
        <p:sp>
          <p:nvSpPr>
            <p:cNvPr id="10" name="Rectangle 9">
              <a:extLst>
                <a:ext uri="{FF2B5EF4-FFF2-40B4-BE49-F238E27FC236}">
                  <a16:creationId xmlns:a16="http://schemas.microsoft.com/office/drawing/2014/main" id="{5B4E1ECA-F93C-A483-C4F1-29C42597B7D2}"/>
                </a:ext>
              </a:extLst>
            </p:cNvPr>
            <p:cNvSpPr/>
            <p:nvPr/>
          </p:nvSpPr>
          <p:spPr>
            <a:xfrm>
              <a:off x="585170" y="-169430"/>
              <a:ext cx="12217513" cy="6860523"/>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7C06865F-89CC-BE15-EAA2-7DE6517391D6}"/>
                </a:ext>
              </a:extLst>
            </p:cNvPr>
            <p:cNvSpPr/>
            <p:nvPr/>
          </p:nvSpPr>
          <p:spPr>
            <a:xfrm rot="10800000" flipH="1">
              <a:off x="585170" y="-169430"/>
              <a:ext cx="12203060" cy="6863044"/>
            </a:xfrm>
            <a:prstGeom prst="rect">
              <a:avLst/>
            </a:prstGeom>
            <a:gradFill>
              <a:gsLst>
                <a:gs pos="0">
                  <a:srgbClr val="FA0036">
                    <a:alpha val="3922"/>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CEAFE0B0-2261-5CA7-AE61-EDC374B643E3}"/>
                </a:ext>
              </a:extLst>
            </p:cNvPr>
            <p:cNvSpPr/>
            <p:nvPr/>
          </p:nvSpPr>
          <p:spPr>
            <a:xfrm rot="5400000" flipH="1">
              <a:off x="5550927" y="-5130142"/>
              <a:ext cx="2286000" cy="12217513"/>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F7AA7DB0-DE62-3BEE-FB72-481649D63F9F}"/>
                </a:ext>
              </a:extLst>
            </p:cNvPr>
            <p:cNvSpPr/>
            <p:nvPr/>
          </p:nvSpPr>
          <p:spPr>
            <a:xfrm rot="16200000">
              <a:off x="-1313867" y="1732127"/>
              <a:ext cx="6860522" cy="3062447"/>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4" name="Rectangle 13">
            <a:extLst>
              <a:ext uri="{FF2B5EF4-FFF2-40B4-BE49-F238E27FC236}">
                <a16:creationId xmlns:a16="http://schemas.microsoft.com/office/drawing/2014/main" id="{B3FCEE29-6799-F2C5-729F-491AE62D49D7}"/>
              </a:ext>
            </a:extLst>
          </p:cNvPr>
          <p:cNvSpPr/>
          <p:nvPr/>
        </p:nvSpPr>
        <p:spPr>
          <a:xfrm>
            <a:off x="-18286" y="4719145"/>
            <a:ext cx="12221346" cy="21489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853789-FF7A-62BD-CDC8-87D588F55405}"/>
              </a:ext>
            </a:extLst>
          </p:cNvPr>
          <p:cNvSpPr>
            <a:spLocks noGrp="1"/>
          </p:cNvSpPr>
          <p:nvPr>
            <p:ph type="title"/>
          </p:nvPr>
        </p:nvSpPr>
        <p:spPr>
          <a:xfrm>
            <a:off x="1060704" y="4974336"/>
            <a:ext cx="10433304" cy="1444752"/>
          </a:xfrm>
        </p:spPr>
        <p:txBody>
          <a:bodyPr anchor="ctr">
            <a:normAutofit/>
          </a:bodyPr>
          <a:lstStyle>
            <a:lvl1pPr algn="ctr">
              <a:lnSpc>
                <a:spcPct val="120000"/>
              </a:lnSpc>
              <a:defRPr sz="2800" b="0" cap="all" spc="300" baseline="0">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AAEC55A6-88B7-630F-AEB8-0B2270F5DE54}"/>
              </a:ext>
            </a:extLst>
          </p:cNvPr>
          <p:cNvSpPr>
            <a:spLocks noGrp="1"/>
          </p:cNvSpPr>
          <p:nvPr>
            <p:ph sz="quarter" idx="13" hasCustomPrompt="1"/>
          </p:nvPr>
        </p:nvSpPr>
        <p:spPr>
          <a:xfrm>
            <a:off x="1060704" y="704088"/>
            <a:ext cx="10661904" cy="3849624"/>
          </a:xfrm>
        </p:spPr>
        <p:txBody>
          <a:bodyPr anchor="b">
            <a:normAutofit/>
          </a:bodyPr>
          <a:lstStyle>
            <a:lvl1pPr marL="0" indent="0" algn="ctr">
              <a:buNone/>
              <a:defRPr sz="27000" b="1">
                <a:solidFill>
                  <a:schemeClr val="bg1"/>
                </a:solidFill>
                <a:latin typeface="+mj-lt"/>
              </a:defRPr>
            </a:lvl1pPr>
          </a:lstStyle>
          <a:p>
            <a:pPr lvl="0"/>
            <a:r>
              <a:rPr lang="en-US" dirty="0"/>
              <a:t>##%</a:t>
            </a:r>
          </a:p>
        </p:txBody>
      </p:sp>
      <p:sp>
        <p:nvSpPr>
          <p:cNvPr id="3" name="Footer Placeholder 2">
            <a:extLst>
              <a:ext uri="{FF2B5EF4-FFF2-40B4-BE49-F238E27FC236}">
                <a16:creationId xmlns:a16="http://schemas.microsoft.com/office/drawing/2014/main" id="{39DF6A63-6BD8-15C3-E64B-8E6AD05CAE65}"/>
              </a:ext>
            </a:extLst>
          </p:cNvPr>
          <p:cNvSpPr>
            <a:spLocks noGrp="1"/>
          </p:cNvSpPr>
          <p:nvPr>
            <p:ph type="ftr" sz="quarter" idx="10"/>
          </p:nvPr>
        </p:nvSpPr>
        <p:spPr/>
        <p:txBody>
          <a:bodyPr/>
          <a:lstStyle>
            <a:lvl1pPr>
              <a:defRPr>
                <a:solidFill>
                  <a:schemeClr val="bg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8A1B3FB7-267A-B05B-39EB-A75DD59B8C13}"/>
              </a:ext>
            </a:extLst>
          </p:cNvPr>
          <p:cNvSpPr>
            <a:spLocks noGrp="1"/>
          </p:cNvSpPr>
          <p:nvPr>
            <p:ph type="dt" sz="half" idx="11"/>
          </p:nvPr>
        </p:nvSpPr>
        <p:spPr/>
        <p:txBody>
          <a:bodyPr/>
          <a:lstStyle>
            <a:lvl1pPr>
              <a:defRPr>
                <a:solidFill>
                  <a:schemeClr val="tx1"/>
                </a:solidFill>
              </a:defRPr>
            </a:lvl1pPr>
          </a:lstStyle>
          <a:p>
            <a:fld id="{09D80555-5AA0-4039-B1D1-43225C709886}" type="datetime2">
              <a:rPr lang="en-US" smtClean="0"/>
              <a:t>Saturday, July 12, 2025</a:t>
            </a:fld>
            <a:endParaRPr lang="en-US" dirty="0"/>
          </a:p>
        </p:txBody>
      </p:sp>
      <p:sp>
        <p:nvSpPr>
          <p:cNvPr id="5" name="Slide Number Placeholder 4">
            <a:extLst>
              <a:ext uri="{FF2B5EF4-FFF2-40B4-BE49-F238E27FC236}">
                <a16:creationId xmlns:a16="http://schemas.microsoft.com/office/drawing/2014/main" id="{62715E72-747E-7DEF-08E7-1715D8FA926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96563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ig Numb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B2D57-DDE5-A73E-9F8B-DA3ACB699FFB}"/>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15" name="Rectangle 14">
            <a:extLst>
              <a:ext uri="{FF2B5EF4-FFF2-40B4-BE49-F238E27FC236}">
                <a16:creationId xmlns:a16="http://schemas.microsoft.com/office/drawing/2014/main" id="{F366F834-30C7-711B-1DA9-E85C7CC17F11}"/>
              </a:ext>
            </a:extLst>
          </p:cNvPr>
          <p:cNvSpPr/>
          <p:nvPr/>
        </p:nvSpPr>
        <p:spPr>
          <a:xfrm flipH="1">
            <a:off x="18287" y="-2522"/>
            <a:ext cx="12192000" cy="6865568"/>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5766A7B6-C07F-DDF6-2DA7-A25316E3DB49}"/>
              </a:ext>
            </a:extLst>
          </p:cNvPr>
          <p:cNvSpPr/>
          <p:nvPr/>
        </p:nvSpPr>
        <p:spPr>
          <a:xfrm>
            <a:off x="-7227" y="-5045"/>
            <a:ext cx="12217513" cy="6868091"/>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a:extLst>
              <a:ext uri="{FF2B5EF4-FFF2-40B4-BE49-F238E27FC236}">
                <a16:creationId xmlns:a16="http://schemas.microsoft.com/office/drawing/2014/main" id="{D61767CC-CF27-DF8F-8449-932B71E7F814}"/>
              </a:ext>
            </a:extLst>
          </p:cNvPr>
          <p:cNvSpPr/>
          <p:nvPr/>
        </p:nvSpPr>
        <p:spPr>
          <a:xfrm rot="10800000" flipH="1">
            <a:off x="429475" y="-5045"/>
            <a:ext cx="11788038" cy="6863044"/>
          </a:xfrm>
          <a:prstGeom prst="rect">
            <a:avLst/>
          </a:prstGeom>
          <a:gradFill>
            <a:gsLst>
              <a:gs pos="0">
                <a:srgbClr val="FA0036">
                  <a:alpha val="3922"/>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a:extLst>
              <a:ext uri="{FF2B5EF4-FFF2-40B4-BE49-F238E27FC236}">
                <a16:creationId xmlns:a16="http://schemas.microsoft.com/office/drawing/2014/main" id="{FCDF59EC-E66B-10C0-FD29-4F5A7C07CC05}"/>
              </a:ext>
            </a:extLst>
          </p:cNvPr>
          <p:cNvSpPr/>
          <p:nvPr/>
        </p:nvSpPr>
        <p:spPr>
          <a:xfrm rot="5400000" flipH="1">
            <a:off x="4958529" y="-4965758"/>
            <a:ext cx="2286000" cy="12217514"/>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a:extLst>
              <a:ext uri="{FF2B5EF4-FFF2-40B4-BE49-F238E27FC236}">
                <a16:creationId xmlns:a16="http://schemas.microsoft.com/office/drawing/2014/main" id="{014A4547-53B1-493D-CE90-DA2AB946D64A}"/>
              </a:ext>
            </a:extLst>
          </p:cNvPr>
          <p:cNvSpPr/>
          <p:nvPr/>
        </p:nvSpPr>
        <p:spPr>
          <a:xfrm rot="16200000">
            <a:off x="-900224" y="892997"/>
            <a:ext cx="6860522" cy="5074531"/>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F853789-FF7A-62BD-CDC8-87D588F55405}"/>
              </a:ext>
            </a:extLst>
          </p:cNvPr>
          <p:cNvSpPr>
            <a:spLocks noGrp="1"/>
          </p:cNvSpPr>
          <p:nvPr>
            <p:ph type="title"/>
          </p:nvPr>
        </p:nvSpPr>
        <p:spPr>
          <a:xfrm>
            <a:off x="2057400" y="4809744"/>
            <a:ext cx="8156448" cy="1545336"/>
          </a:xfrm>
        </p:spPr>
        <p:txBody>
          <a:bodyPr anchor="t">
            <a:normAutofit/>
          </a:bodyPr>
          <a:lstStyle>
            <a:lvl1pPr algn="ctr">
              <a:lnSpc>
                <a:spcPct val="120000"/>
              </a:lnSpc>
              <a:defRPr sz="2800" b="0" cap="all" spc="300" baseline="0">
                <a:solidFill>
                  <a:schemeClr val="bg1"/>
                </a:solidFill>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AAEC55A6-88B7-630F-AEB8-0B2270F5DE54}"/>
              </a:ext>
            </a:extLst>
          </p:cNvPr>
          <p:cNvSpPr>
            <a:spLocks noGrp="1"/>
          </p:cNvSpPr>
          <p:nvPr>
            <p:ph sz="quarter" idx="13" hasCustomPrompt="1"/>
          </p:nvPr>
        </p:nvSpPr>
        <p:spPr>
          <a:xfrm>
            <a:off x="822960" y="603504"/>
            <a:ext cx="10543032" cy="4114800"/>
          </a:xfrm>
        </p:spPr>
        <p:txBody>
          <a:bodyPr anchor="b">
            <a:normAutofit/>
          </a:bodyPr>
          <a:lstStyle>
            <a:lvl1pPr marL="0" indent="0" algn="ctr">
              <a:buNone/>
              <a:defRPr sz="25000" b="1">
                <a:solidFill>
                  <a:schemeClr val="bg1"/>
                </a:solidFill>
                <a:latin typeface="+mj-lt"/>
              </a:defRPr>
            </a:lvl1pPr>
          </a:lstStyle>
          <a:p>
            <a:pPr lvl="0"/>
            <a:r>
              <a:rPr lang="en-US" dirty="0"/>
              <a:t>##%</a:t>
            </a:r>
          </a:p>
        </p:txBody>
      </p:sp>
      <p:sp>
        <p:nvSpPr>
          <p:cNvPr id="3" name="Footer Placeholder 2">
            <a:extLst>
              <a:ext uri="{FF2B5EF4-FFF2-40B4-BE49-F238E27FC236}">
                <a16:creationId xmlns:a16="http://schemas.microsoft.com/office/drawing/2014/main" id="{39DF6A63-6BD8-15C3-E64B-8E6AD05CAE65}"/>
              </a:ext>
            </a:extLst>
          </p:cNvPr>
          <p:cNvSpPr>
            <a:spLocks noGrp="1"/>
          </p:cNvSpPr>
          <p:nvPr>
            <p:ph type="ftr" sz="quarter" idx="10"/>
          </p:nvPr>
        </p:nvSpPr>
        <p:spPr/>
        <p:txBody>
          <a:bodyPr/>
          <a:lstStyle>
            <a:lvl1pPr>
              <a:defRPr>
                <a:solidFill>
                  <a:schemeClr val="bg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8A1B3FB7-267A-B05B-39EB-A75DD59B8C13}"/>
              </a:ext>
            </a:extLst>
          </p:cNvPr>
          <p:cNvSpPr>
            <a:spLocks noGrp="1"/>
          </p:cNvSpPr>
          <p:nvPr>
            <p:ph type="dt" sz="half" idx="11"/>
          </p:nvPr>
        </p:nvSpPr>
        <p:spPr/>
        <p:txBody>
          <a:bodyPr/>
          <a:lstStyle>
            <a:lvl1pPr>
              <a:defRPr>
                <a:solidFill>
                  <a:schemeClr val="bg1"/>
                </a:solidFill>
              </a:defRPr>
            </a:lvl1pPr>
          </a:lstStyle>
          <a:p>
            <a:fld id="{A3282FB1-48E5-4F0A-9E9C-35DF3C629227}" type="datetime2">
              <a:rPr lang="en-US" smtClean="0"/>
              <a:t>Saturday, July 12, 2025</a:t>
            </a:fld>
            <a:endParaRPr lang="en-US" dirty="0"/>
          </a:p>
        </p:txBody>
      </p:sp>
      <p:sp>
        <p:nvSpPr>
          <p:cNvPr id="5" name="Slide Number Placeholder 4">
            <a:extLst>
              <a:ext uri="{FF2B5EF4-FFF2-40B4-BE49-F238E27FC236}">
                <a16:creationId xmlns:a16="http://schemas.microsoft.com/office/drawing/2014/main" id="{62715E72-747E-7DEF-08E7-1715D8FA926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49423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ig Number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3789-FF7A-62BD-CDC8-87D588F55405}"/>
              </a:ext>
            </a:extLst>
          </p:cNvPr>
          <p:cNvSpPr>
            <a:spLocks noGrp="1"/>
          </p:cNvSpPr>
          <p:nvPr>
            <p:ph type="title"/>
          </p:nvPr>
        </p:nvSpPr>
        <p:spPr>
          <a:xfrm>
            <a:off x="731520" y="4809744"/>
            <a:ext cx="5897880" cy="1353312"/>
          </a:xfrm>
        </p:spPr>
        <p:txBody>
          <a:bodyPr vert="horz" lIns="91440" tIns="45720" rIns="91440" bIns="45720" rtlCol="0" anchor="t">
            <a:normAutofit/>
          </a:bodyPr>
          <a:lstStyle>
            <a:lvl1pPr>
              <a:lnSpc>
                <a:spcPct val="120000"/>
              </a:lnSpc>
              <a:defRPr lang="en-US" sz="2800" b="0" dirty="0">
                <a:latin typeface="+mn-lt"/>
              </a:defRPr>
            </a:lvl1pPr>
          </a:lstStyle>
          <a:p>
            <a:pPr lvl="0"/>
            <a:r>
              <a:rPr lang="en-US" dirty="0"/>
              <a:t>Click to edit Master title style</a:t>
            </a:r>
          </a:p>
        </p:txBody>
      </p:sp>
      <p:sp>
        <p:nvSpPr>
          <p:cNvPr id="7" name="Content Placeholder 6">
            <a:extLst>
              <a:ext uri="{FF2B5EF4-FFF2-40B4-BE49-F238E27FC236}">
                <a16:creationId xmlns:a16="http://schemas.microsoft.com/office/drawing/2014/main" id="{AAEC55A6-88B7-630F-AEB8-0B2270F5DE54}"/>
              </a:ext>
            </a:extLst>
          </p:cNvPr>
          <p:cNvSpPr>
            <a:spLocks noGrp="1"/>
          </p:cNvSpPr>
          <p:nvPr>
            <p:ph sz="quarter" idx="13" hasCustomPrompt="1"/>
          </p:nvPr>
        </p:nvSpPr>
        <p:spPr>
          <a:xfrm>
            <a:off x="731520" y="603504"/>
            <a:ext cx="10863072" cy="4206240"/>
          </a:xfrm>
        </p:spPr>
        <p:txBody>
          <a:bodyPr vert="horz" lIns="91440" tIns="45720" rIns="91440" bIns="45720" rtlCol="0" anchor="b">
            <a:normAutofit/>
          </a:bodyPr>
          <a:lstStyle>
            <a:lvl1pPr marL="0" indent="0">
              <a:buNone/>
              <a:defRPr lang="en-US" sz="27800" b="1" dirty="0">
                <a:latin typeface="+mj-lt"/>
              </a:defRPr>
            </a:lvl1pPr>
          </a:lstStyle>
          <a:p>
            <a:pPr lvl="0"/>
            <a:r>
              <a:rPr lang="en-US" dirty="0"/>
              <a:t>##%</a:t>
            </a:r>
          </a:p>
        </p:txBody>
      </p:sp>
      <p:sp>
        <p:nvSpPr>
          <p:cNvPr id="3" name="Footer Placeholder 2">
            <a:extLst>
              <a:ext uri="{FF2B5EF4-FFF2-40B4-BE49-F238E27FC236}">
                <a16:creationId xmlns:a16="http://schemas.microsoft.com/office/drawing/2014/main" id="{39DF6A63-6BD8-15C3-E64B-8E6AD05CAE65}"/>
              </a:ext>
            </a:extLst>
          </p:cNvPr>
          <p:cNvSpPr>
            <a:spLocks noGrp="1"/>
          </p:cNvSpPr>
          <p:nvPr>
            <p:ph type="ftr" sz="quarter" idx="10"/>
          </p:nvPr>
        </p:nvSpPr>
        <p:spPr/>
        <p:txBody>
          <a:bodyPr/>
          <a:lstStyle>
            <a:lvl1pPr>
              <a:defRPr>
                <a:solidFill>
                  <a:schemeClr val="tx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8A1B3FB7-267A-B05B-39EB-A75DD59B8C13}"/>
              </a:ext>
            </a:extLst>
          </p:cNvPr>
          <p:cNvSpPr>
            <a:spLocks noGrp="1"/>
          </p:cNvSpPr>
          <p:nvPr>
            <p:ph type="dt" sz="half" idx="11"/>
          </p:nvPr>
        </p:nvSpPr>
        <p:spPr/>
        <p:txBody>
          <a:bodyPr/>
          <a:lstStyle>
            <a:lvl1pPr>
              <a:defRPr>
                <a:solidFill>
                  <a:schemeClr val="bg1"/>
                </a:solidFill>
              </a:defRPr>
            </a:lvl1pPr>
          </a:lstStyle>
          <a:p>
            <a:fld id="{E0149A69-19C1-4748-AF82-9FE4A85BF936}" type="datetime2">
              <a:rPr lang="en-US" smtClean="0"/>
              <a:t>Saturday, July 12, 2025</a:t>
            </a:fld>
            <a:endParaRPr lang="en-US" dirty="0"/>
          </a:p>
        </p:txBody>
      </p:sp>
      <p:sp>
        <p:nvSpPr>
          <p:cNvPr id="5" name="Slide Number Placeholder 4">
            <a:extLst>
              <a:ext uri="{FF2B5EF4-FFF2-40B4-BE49-F238E27FC236}">
                <a16:creationId xmlns:a16="http://schemas.microsoft.com/office/drawing/2014/main" id="{62715E72-747E-7DEF-08E7-1715D8FA926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34611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AFD00E-68E4-2C52-ADE7-B3CCEEF5D30D}"/>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FA70C64-A82F-539E-FA22-E9EDFA88F0CB}"/>
              </a:ext>
            </a:extLst>
          </p:cNvPr>
          <p:cNvSpPr/>
          <p:nvPr/>
        </p:nvSpPr>
        <p:spPr>
          <a:xfrm flipH="1">
            <a:off x="-1" y="0"/>
            <a:ext cx="3076356" cy="6858000"/>
          </a:xfrm>
          <a:prstGeom prst="rect">
            <a:avLst/>
          </a:prstGeom>
          <a:gradFill>
            <a:gsLst>
              <a:gs pos="0">
                <a:srgbClr val="FF907A"/>
              </a:gs>
              <a:gs pos="100000">
                <a:srgbClr val="DA002F">
                  <a:alpha val="85882"/>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B51035-B1FE-075C-1780-50D3B30B2326}"/>
              </a:ext>
            </a:extLst>
          </p:cNvPr>
          <p:cNvSpPr/>
          <p:nvPr/>
        </p:nvSpPr>
        <p:spPr>
          <a:xfrm flipH="1">
            <a:off x="-6" y="-1"/>
            <a:ext cx="3076355" cy="4572001"/>
          </a:xfrm>
          <a:prstGeom prst="rect">
            <a:avLst/>
          </a:prstGeom>
          <a:gradFill>
            <a:gsLst>
              <a:gs pos="26000">
                <a:srgbClr val="FE4A00">
                  <a:alpha val="0"/>
                </a:srgbClr>
              </a:gs>
              <a:gs pos="100000">
                <a:srgbClr val="DA002F">
                  <a:alpha val="65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1594AB-F53B-583B-B352-D96F6BEA3EAE}"/>
              </a:ext>
            </a:extLst>
          </p:cNvPr>
          <p:cNvSpPr/>
          <p:nvPr/>
        </p:nvSpPr>
        <p:spPr>
          <a:xfrm rot="5400000" flipH="1">
            <a:off x="-1890835" y="1890822"/>
            <a:ext cx="6858001" cy="3076355"/>
          </a:xfrm>
          <a:prstGeom prst="rect">
            <a:avLst/>
          </a:prstGeom>
          <a:gradFill>
            <a:gsLst>
              <a:gs pos="2000">
                <a:srgbClr val="9B3597"/>
              </a:gs>
              <a:gs pos="60000">
                <a:srgbClr val="D861D4">
                  <a:alpha val="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16DC94B-3BDB-1A55-CF02-E0ACF543DF06}"/>
              </a:ext>
            </a:extLst>
          </p:cNvPr>
          <p:cNvSpPr/>
          <p:nvPr/>
        </p:nvSpPr>
        <p:spPr>
          <a:xfrm rot="10800000">
            <a:off x="-25" y="875999"/>
            <a:ext cx="2609262" cy="4648800"/>
          </a:xfrm>
          <a:custGeom>
            <a:avLst/>
            <a:gdLst>
              <a:gd name="connsiteX0" fmla="*/ 2324400 w 2609262"/>
              <a:gd name="connsiteY0" fmla="*/ 4648800 h 4648800"/>
              <a:gd name="connsiteX1" fmla="*/ 0 w 2609262"/>
              <a:gd name="connsiteY1" fmla="*/ 2324400 h 4648800"/>
              <a:gd name="connsiteX2" fmla="*/ 2324400 w 2609262"/>
              <a:gd name="connsiteY2" fmla="*/ 0 h 4648800"/>
              <a:gd name="connsiteX3" fmla="*/ 2562056 w 2609262"/>
              <a:gd name="connsiteY3" fmla="*/ 12001 h 4648800"/>
              <a:gd name="connsiteX4" fmla="*/ 2609262 w 2609262"/>
              <a:gd name="connsiteY4" fmla="*/ 19205 h 4648800"/>
              <a:gd name="connsiteX5" fmla="*/ 2609262 w 2609262"/>
              <a:gd name="connsiteY5" fmla="*/ 4629595 h 4648800"/>
              <a:gd name="connsiteX6" fmla="*/ 2562056 w 2609262"/>
              <a:gd name="connsiteY6" fmla="*/ 4636799 h 4648800"/>
              <a:gd name="connsiteX7" fmla="*/ 2324400 w 2609262"/>
              <a:gd name="connsiteY7" fmla="*/ 4648800 h 464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9262" h="4648800">
                <a:moveTo>
                  <a:pt x="2324400" y="4648800"/>
                </a:moveTo>
                <a:cubicBezTo>
                  <a:pt x="1040669" y="4648800"/>
                  <a:pt x="0" y="3608131"/>
                  <a:pt x="0" y="2324400"/>
                </a:cubicBezTo>
                <a:cubicBezTo>
                  <a:pt x="0" y="1040669"/>
                  <a:pt x="1040669" y="0"/>
                  <a:pt x="2324400" y="0"/>
                </a:cubicBezTo>
                <a:cubicBezTo>
                  <a:pt x="2404633" y="0"/>
                  <a:pt x="2483917" y="4065"/>
                  <a:pt x="2562056" y="12001"/>
                </a:cubicBezTo>
                <a:lnTo>
                  <a:pt x="2609262" y="19205"/>
                </a:lnTo>
                <a:lnTo>
                  <a:pt x="2609262" y="4629595"/>
                </a:lnTo>
                <a:lnTo>
                  <a:pt x="2562056" y="4636799"/>
                </a:lnTo>
                <a:cubicBezTo>
                  <a:pt x="2483917" y="4644735"/>
                  <a:pt x="2404633" y="4648800"/>
                  <a:pt x="2324400" y="4648800"/>
                </a:cubicBezTo>
                <a:close/>
              </a:path>
            </a:pathLst>
          </a:custGeom>
          <a:gradFill>
            <a:gsLst>
              <a:gs pos="31000">
                <a:srgbClr val="FF907A">
                  <a:alpha val="0"/>
                </a:srgbClr>
              </a:gs>
              <a:gs pos="85000">
                <a:srgbClr val="FFBCAF">
                  <a:alpha val="12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3897458" y="731520"/>
            <a:ext cx="6794097" cy="5559552"/>
          </a:xfrm>
        </p:spPr>
        <p:txBody>
          <a:bodyPr anchor="ctr">
            <a:normAutofit/>
          </a:bodyPr>
          <a:lstStyle>
            <a:lvl1pPr marL="0" indent="0">
              <a:lnSpc>
                <a:spcPct val="100000"/>
              </a:lnSpc>
              <a:buNone/>
              <a:defRPr sz="4800" b="1">
                <a:latin typeface="+mj-lt"/>
              </a:defRPr>
            </a:lvl1pPr>
            <a:lvl2pPr marL="228600" indent="0">
              <a:lnSpc>
                <a:spcPct val="100000"/>
              </a:lnSpc>
              <a:buNone/>
              <a:defRPr sz="4400" b="1">
                <a:latin typeface="+mj-lt"/>
              </a:defRPr>
            </a:lvl2pPr>
            <a:lvl3pPr marL="457200" indent="0">
              <a:lnSpc>
                <a:spcPct val="100000"/>
              </a:lnSpc>
              <a:buNone/>
              <a:defRPr sz="4000" b="1">
                <a:latin typeface="+mj-lt"/>
              </a:defRPr>
            </a:lvl3pPr>
            <a:lvl4pPr marL="685800" indent="0">
              <a:lnSpc>
                <a:spcPct val="100000"/>
              </a:lnSpc>
              <a:buNone/>
              <a:defRPr sz="3600" b="1">
                <a:latin typeface="+mj-lt"/>
              </a:defRPr>
            </a:lvl4pPr>
            <a:lvl5pPr marL="914400" indent="0">
              <a:lnSpc>
                <a:spcPct val="100000"/>
              </a:lnSpc>
              <a:buNone/>
              <a:defRPr sz="3200" b="1">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775528E2-81C6-40A8-BAF0-0F7E271EAAEB}" type="datetime2">
              <a:rPr lang="en-US" smtClean="0"/>
              <a:t>Saturday, July 12, 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91383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731520" y="978408"/>
            <a:ext cx="10177272" cy="4837176"/>
          </a:xfrm>
        </p:spPr>
        <p:txBody>
          <a:bodyPr anchor="b">
            <a:normAutofit/>
          </a:bodyPr>
          <a:lstStyle>
            <a:lvl1pPr marL="0" indent="0">
              <a:lnSpc>
                <a:spcPct val="110000"/>
              </a:lnSpc>
              <a:buNone/>
              <a:defRPr sz="4800" b="1" cap="none" spc="100" baseline="0">
                <a:latin typeface="+mj-lt"/>
              </a:defRPr>
            </a:lvl1pPr>
            <a:lvl2pPr marL="228600" indent="0">
              <a:lnSpc>
                <a:spcPct val="110000"/>
              </a:lnSpc>
              <a:buNone/>
              <a:defRPr sz="4000" b="1" cap="none" spc="100" baseline="0">
                <a:latin typeface="+mj-lt"/>
              </a:defRPr>
            </a:lvl2pPr>
            <a:lvl3pPr marL="457200" indent="0">
              <a:lnSpc>
                <a:spcPct val="110000"/>
              </a:lnSpc>
              <a:buNone/>
              <a:defRPr sz="3600" b="1" cap="none" spc="100" baseline="0">
                <a:latin typeface="+mj-lt"/>
              </a:defRPr>
            </a:lvl3pPr>
            <a:lvl4pPr marL="685800" indent="0">
              <a:lnSpc>
                <a:spcPct val="110000"/>
              </a:lnSpc>
              <a:buNone/>
              <a:defRPr sz="3200" b="1" cap="none" spc="100" baseline="0">
                <a:latin typeface="+mj-lt"/>
              </a:defRPr>
            </a:lvl4pPr>
            <a:lvl5pPr marL="914400" indent="0">
              <a:lnSpc>
                <a:spcPct val="110000"/>
              </a:lnSpc>
              <a:buNone/>
              <a:defRPr sz="2800" b="1" cap="none" spc="100" baseline="0">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7EFC605F-F3B5-44D1-B7F6-31C6B11C8978}" type="datetime2">
              <a:rPr lang="en-US" smtClean="0"/>
              <a:t>Saturday, July 12, 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84091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09A4D1-63C5-2E23-5C6B-F8AF94782183}"/>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grpSp>
        <p:nvGrpSpPr>
          <p:cNvPr id="8" name="Group 7">
            <a:extLst>
              <a:ext uri="{FF2B5EF4-FFF2-40B4-BE49-F238E27FC236}">
                <a16:creationId xmlns:a16="http://schemas.microsoft.com/office/drawing/2014/main" id="{42070271-1317-4457-72C3-9560AF9D7416}"/>
              </a:ext>
            </a:extLst>
          </p:cNvPr>
          <p:cNvGrpSpPr/>
          <p:nvPr/>
        </p:nvGrpSpPr>
        <p:grpSpPr>
          <a:xfrm flipH="1" flipV="1">
            <a:off x="-12756" y="2522"/>
            <a:ext cx="12217513" cy="6863044"/>
            <a:chOff x="585170" y="-169430"/>
            <a:chExt cx="12217513" cy="6863044"/>
          </a:xfrm>
        </p:grpSpPr>
        <p:sp>
          <p:nvSpPr>
            <p:cNvPr id="9" name="Rectangle 8">
              <a:extLst>
                <a:ext uri="{FF2B5EF4-FFF2-40B4-BE49-F238E27FC236}">
                  <a16:creationId xmlns:a16="http://schemas.microsoft.com/office/drawing/2014/main" id="{A3EA2358-7C35-E7F3-E8C3-3D28909E4016}"/>
                </a:ext>
              </a:extLst>
            </p:cNvPr>
            <p:cNvSpPr/>
            <p:nvPr/>
          </p:nvSpPr>
          <p:spPr>
            <a:xfrm>
              <a:off x="585170" y="-169430"/>
              <a:ext cx="12217513" cy="6860523"/>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8E347F1A-F45E-1DB5-00F2-8254D6979D46}"/>
                </a:ext>
              </a:extLst>
            </p:cNvPr>
            <p:cNvSpPr/>
            <p:nvPr/>
          </p:nvSpPr>
          <p:spPr>
            <a:xfrm rot="10800000" flipH="1">
              <a:off x="585170" y="-169430"/>
              <a:ext cx="12203060" cy="6863044"/>
            </a:xfrm>
            <a:prstGeom prst="rect">
              <a:avLst/>
            </a:prstGeom>
            <a:gradFill>
              <a:gsLst>
                <a:gs pos="0">
                  <a:srgbClr val="FA0036">
                    <a:alpha val="3922"/>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4CF8B62-DFD0-EBF8-5BB9-282EB5B6124B}"/>
                </a:ext>
              </a:extLst>
            </p:cNvPr>
            <p:cNvSpPr/>
            <p:nvPr/>
          </p:nvSpPr>
          <p:spPr>
            <a:xfrm rot="5400000" flipH="1">
              <a:off x="5550927" y="-5130142"/>
              <a:ext cx="2286000" cy="12217513"/>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3EBCED88-F67D-F1DB-27DB-72BF0D6DDBFF}"/>
                </a:ext>
              </a:extLst>
            </p:cNvPr>
            <p:cNvSpPr/>
            <p:nvPr/>
          </p:nvSpPr>
          <p:spPr>
            <a:xfrm rot="16200000">
              <a:off x="-1313867" y="1732127"/>
              <a:ext cx="6860522" cy="3062447"/>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4" name="Freeform: Shape 13">
            <a:extLst>
              <a:ext uri="{FF2B5EF4-FFF2-40B4-BE49-F238E27FC236}">
                <a16:creationId xmlns:a16="http://schemas.microsoft.com/office/drawing/2014/main" id="{D6EBBFD2-5112-E929-5402-0348DC2938AB}"/>
              </a:ext>
            </a:extLst>
          </p:cNvPr>
          <p:cNvSpPr/>
          <p:nvPr/>
        </p:nvSpPr>
        <p:spPr>
          <a:xfrm rot="12508972">
            <a:off x="5465204" y="1877618"/>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41000">
                <a:srgbClr val="FF907A">
                  <a:alpha val="0"/>
                </a:srgbClr>
              </a:gs>
              <a:gs pos="100000">
                <a:srgbClr val="FFBCAF">
                  <a:alpha val="33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2">
            <a:extLst>
              <a:ext uri="{FF2B5EF4-FFF2-40B4-BE49-F238E27FC236}">
                <a16:creationId xmlns:a16="http://schemas.microsoft.com/office/drawing/2014/main" id="{7069311F-FD36-C119-8B93-522F477634FB}"/>
              </a:ext>
            </a:extLst>
          </p:cNvPr>
          <p:cNvSpPr/>
          <p:nvPr/>
        </p:nvSpPr>
        <p:spPr>
          <a:xfrm flipV="1">
            <a:off x="-18286" y="-5046"/>
            <a:ext cx="12221346" cy="50949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731519" y="731520"/>
            <a:ext cx="9181224" cy="3806425"/>
          </a:xfrm>
        </p:spPr>
        <p:txBody>
          <a:bodyPr anchor="t">
            <a:normAutofit/>
          </a:bodyPr>
          <a:lstStyle>
            <a:lvl1pPr marL="0" indent="0">
              <a:lnSpc>
                <a:spcPct val="110000"/>
              </a:lnSpc>
              <a:buNone/>
              <a:defRPr sz="4600" b="1" cap="none" spc="100" baseline="0">
                <a:latin typeface="+mj-lt"/>
              </a:defRPr>
            </a:lvl1pPr>
            <a:lvl2pPr marL="228600" indent="0">
              <a:lnSpc>
                <a:spcPct val="110000"/>
              </a:lnSpc>
              <a:buNone/>
              <a:defRPr sz="3600" b="1" cap="none" spc="100" baseline="0">
                <a:latin typeface="+mj-lt"/>
              </a:defRPr>
            </a:lvl2pPr>
            <a:lvl3pPr marL="457200" indent="0">
              <a:lnSpc>
                <a:spcPct val="110000"/>
              </a:lnSpc>
              <a:buNone/>
              <a:defRPr sz="3200" b="1" cap="none" spc="100" baseline="0">
                <a:latin typeface="+mj-lt"/>
              </a:defRPr>
            </a:lvl3pPr>
            <a:lvl4pPr marL="685800" indent="0">
              <a:lnSpc>
                <a:spcPct val="110000"/>
              </a:lnSpc>
              <a:buNone/>
              <a:defRPr sz="2800" b="1" cap="none" spc="100" baseline="0">
                <a:latin typeface="+mj-lt"/>
              </a:defRPr>
            </a:lvl4pPr>
            <a:lvl5pPr marL="914400" indent="0">
              <a:lnSpc>
                <a:spcPct val="110000"/>
              </a:lnSpc>
              <a:buNone/>
              <a:defRPr sz="2400" b="1" cap="none" spc="100" baseline="0">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D154D5DB-B0AB-4B30-B4E2-CD0D5A147634}" type="datetime2">
              <a:rPr lang="en-US" smtClean="0"/>
              <a:t>Saturday, July 12, 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433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C6A6A9-A341-BF9D-FA80-3868D42AC72B}"/>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C59BFB5-5C25-0FCB-27C7-A478767CACAC}"/>
              </a:ext>
            </a:extLst>
          </p:cNvPr>
          <p:cNvSpPr/>
          <p:nvPr/>
        </p:nvSpPr>
        <p:spPr>
          <a:xfrm>
            <a:off x="1009651" y="1028701"/>
            <a:ext cx="10172700" cy="480059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B5F22C-2988-B6EC-AA0B-D03BCA1A0B45}"/>
              </a:ext>
            </a:extLst>
          </p:cNvPr>
          <p:cNvSpPr/>
          <p:nvPr/>
        </p:nvSpPr>
        <p:spPr>
          <a:xfrm rot="10800000" flipH="1">
            <a:off x="1009651" y="4853253"/>
            <a:ext cx="10172700" cy="976045"/>
          </a:xfrm>
          <a:prstGeom prst="rect">
            <a:avLst/>
          </a:prstGeom>
          <a:gradFill>
            <a:gsLst>
              <a:gs pos="0">
                <a:srgbClr val="FE4A00">
                  <a:alpha val="66667"/>
                </a:srgbClr>
              </a:gs>
              <a:gs pos="100000">
                <a:srgbClr val="9C2C97"/>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F509EC5E-5DB0-5907-06E8-B18F1AE29144}"/>
              </a:ext>
            </a:extLst>
          </p:cNvPr>
          <p:cNvSpPr/>
          <p:nvPr/>
        </p:nvSpPr>
        <p:spPr>
          <a:xfrm flipH="1">
            <a:off x="1009648" y="4853256"/>
            <a:ext cx="7105652" cy="976043"/>
          </a:xfrm>
          <a:prstGeom prst="rect">
            <a:avLst/>
          </a:prstGeom>
          <a:gradFill>
            <a:gsLst>
              <a:gs pos="0">
                <a:srgbClr val="FF6753">
                  <a:alpha val="0"/>
                </a:srgbClr>
              </a:gs>
              <a:gs pos="99000">
                <a:srgbClr val="D6002E">
                  <a:alpha val="4400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E11148C-8DD9-6154-C68C-8F67AD965837}"/>
              </a:ext>
            </a:extLst>
          </p:cNvPr>
          <p:cNvSpPr>
            <a:spLocks noGrp="1"/>
          </p:cNvSpPr>
          <p:nvPr>
            <p:ph type="title" hasCustomPrompt="1"/>
          </p:nvPr>
        </p:nvSpPr>
        <p:spPr>
          <a:xfrm>
            <a:off x="1499616" y="5020056"/>
            <a:ext cx="9198864" cy="649224"/>
          </a:xfrm>
        </p:spPr>
        <p:txBody>
          <a:bodyPr anchor="ctr">
            <a:normAutofit/>
          </a:bodyPr>
          <a:lstStyle>
            <a:lvl1pPr algn="ctr">
              <a:lnSpc>
                <a:spcPct val="120000"/>
              </a:lnSpc>
              <a:defRPr sz="1600" b="1" cap="all" spc="400" baseline="0">
                <a:solidFill>
                  <a:schemeClr val="bg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664F8300-91F9-3B16-1D97-7082381C6AB9}"/>
              </a:ext>
            </a:extLst>
          </p:cNvPr>
          <p:cNvSpPr>
            <a:spLocks noGrp="1"/>
          </p:cNvSpPr>
          <p:nvPr>
            <p:ph sz="quarter" idx="13" hasCustomPrompt="1"/>
          </p:nvPr>
        </p:nvSpPr>
        <p:spPr>
          <a:xfrm>
            <a:off x="2020824" y="1737360"/>
            <a:ext cx="8156448" cy="2569464"/>
          </a:xfrm>
        </p:spPr>
        <p:txBody>
          <a:bodyPr anchor="ctr">
            <a:normAutofit/>
          </a:bodyPr>
          <a:lstStyle>
            <a:lvl1pPr marL="0" indent="0" algn="ctr">
              <a:lnSpc>
                <a:spcPct val="110000"/>
              </a:lnSpc>
              <a:buNone/>
              <a:defRPr sz="3500">
                <a:latin typeface="+mj-lt"/>
              </a:defRPr>
            </a:lvl1pPr>
            <a:lvl2pPr marL="228600" indent="0" algn="ctr">
              <a:buNone/>
              <a:defRPr/>
            </a:lvl2pPr>
            <a:lvl3pPr marL="457200" indent="0" algn="ctr">
              <a:buNone/>
              <a:defRPr/>
            </a:lvl3pPr>
            <a:lvl4pPr marL="685800" indent="0" algn="ctr">
              <a:buNone/>
              <a:defRPr/>
            </a:lvl4pPr>
            <a:lvl5pPr marL="914400" indent="0" algn="ctr">
              <a:buNone/>
              <a:defRPr/>
            </a:lvl5pPr>
          </a:lstStyle>
          <a:p>
            <a:pPr lvl="0"/>
            <a:r>
              <a:rPr lang="en-US" dirty="0"/>
              <a:t>Click to edit Quote</a:t>
            </a:r>
          </a:p>
        </p:txBody>
      </p:sp>
      <p:sp>
        <p:nvSpPr>
          <p:cNvPr id="12" name="Date Placeholder 11">
            <a:extLst>
              <a:ext uri="{FF2B5EF4-FFF2-40B4-BE49-F238E27FC236}">
                <a16:creationId xmlns:a16="http://schemas.microsoft.com/office/drawing/2014/main" id="{D18FECD6-59B2-0E39-163B-DB3FB28DD902}"/>
              </a:ext>
            </a:extLst>
          </p:cNvPr>
          <p:cNvSpPr>
            <a:spLocks noGrp="1"/>
          </p:cNvSpPr>
          <p:nvPr>
            <p:ph type="dt" sz="half" idx="14"/>
          </p:nvPr>
        </p:nvSpPr>
        <p:spPr/>
        <p:txBody>
          <a:bodyPr/>
          <a:lstStyle>
            <a:lvl1pPr>
              <a:defRPr>
                <a:solidFill>
                  <a:schemeClr val="tx1"/>
                </a:solidFill>
              </a:defRPr>
            </a:lvl1pPr>
          </a:lstStyle>
          <a:p>
            <a:fld id="{D579EA1B-07C3-4F43-B7BA-72BA44EE9757}" type="datetime2">
              <a:rPr lang="en-US" smtClean="0"/>
              <a:t>Saturday, July 12, 2025</a:t>
            </a:fld>
            <a:endParaRPr lang="en-US" dirty="0"/>
          </a:p>
        </p:txBody>
      </p:sp>
      <p:sp>
        <p:nvSpPr>
          <p:cNvPr id="13" name="Footer Placeholder 12">
            <a:extLst>
              <a:ext uri="{FF2B5EF4-FFF2-40B4-BE49-F238E27FC236}">
                <a16:creationId xmlns:a16="http://schemas.microsoft.com/office/drawing/2014/main" id="{A98F5A93-8140-CBD8-D340-993817719AED}"/>
              </a:ext>
            </a:extLst>
          </p:cNvPr>
          <p:cNvSpPr>
            <a:spLocks noGrp="1"/>
          </p:cNvSpPr>
          <p:nvPr>
            <p:ph type="ftr" sz="quarter" idx="15"/>
          </p:nvPr>
        </p:nvSpPr>
        <p:spPr/>
        <p:txBody>
          <a:bodyPr/>
          <a:lstStyle/>
          <a:p>
            <a:r>
              <a:rPr lang="en-US"/>
              <a:t>Sample Footer Text</a:t>
            </a:r>
          </a:p>
        </p:txBody>
      </p:sp>
      <p:sp>
        <p:nvSpPr>
          <p:cNvPr id="14" name="Slide Number Placeholder 13">
            <a:extLst>
              <a:ext uri="{FF2B5EF4-FFF2-40B4-BE49-F238E27FC236}">
                <a16:creationId xmlns:a16="http://schemas.microsoft.com/office/drawing/2014/main" id="{1EF16B6F-7839-1AC1-F1B6-E5DD5CB264B2}"/>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86755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F513F4-C880-287E-B00A-BD9B413CBEEB}"/>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4" name="Rectangle 3">
            <a:extLst>
              <a:ext uri="{FF2B5EF4-FFF2-40B4-BE49-F238E27FC236}">
                <a16:creationId xmlns:a16="http://schemas.microsoft.com/office/drawing/2014/main" id="{9B08A6AB-C3A8-7501-6BC6-83CFA6C0F9A3}"/>
              </a:ext>
            </a:extLst>
          </p:cNvPr>
          <p:cNvSpPr/>
          <p:nvPr/>
        </p:nvSpPr>
        <p:spPr>
          <a:xfrm>
            <a:off x="1009651" y="1028698"/>
            <a:ext cx="10172706" cy="480060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73F9668-0C20-D45C-536B-66FBB7F30C45}"/>
              </a:ext>
            </a:extLst>
          </p:cNvPr>
          <p:cNvSpPr/>
          <p:nvPr/>
        </p:nvSpPr>
        <p:spPr>
          <a:xfrm flipH="1">
            <a:off x="1009649" y="1028699"/>
            <a:ext cx="10174534" cy="4800598"/>
          </a:xfrm>
          <a:prstGeom prst="rect">
            <a:avLst/>
          </a:prstGeom>
          <a:gradFill>
            <a:gsLst>
              <a:gs pos="9000">
                <a:srgbClr val="FF9265"/>
              </a:gs>
              <a:gs pos="95000">
                <a:srgbClr val="DA002F">
                  <a:alpha val="7900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8C2C855-B15C-090B-5493-3D36B8A52654}"/>
              </a:ext>
            </a:extLst>
          </p:cNvPr>
          <p:cNvSpPr/>
          <p:nvPr/>
        </p:nvSpPr>
        <p:spPr>
          <a:xfrm rot="10800000" flipH="1">
            <a:off x="1005991" y="4421079"/>
            <a:ext cx="10176358" cy="1408215"/>
          </a:xfrm>
          <a:prstGeom prst="rect">
            <a:avLst/>
          </a:prstGeom>
          <a:gradFill>
            <a:gsLst>
              <a:gs pos="26000">
                <a:srgbClr val="BA0267">
                  <a:alpha val="0"/>
                </a:srgbClr>
              </a:gs>
              <a:gs pos="95000">
                <a:srgbClr val="9B3597">
                  <a:alpha val="62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81CB20-1010-8C73-0086-CAB904E4B99D}"/>
              </a:ext>
            </a:extLst>
          </p:cNvPr>
          <p:cNvSpPr/>
          <p:nvPr/>
        </p:nvSpPr>
        <p:spPr>
          <a:xfrm rot="5400000" flipH="1">
            <a:off x="3568444" y="-1531928"/>
            <a:ext cx="4800598" cy="9921854"/>
          </a:xfrm>
          <a:prstGeom prst="rect">
            <a:avLst/>
          </a:prstGeom>
          <a:gradFill>
            <a:gsLst>
              <a:gs pos="22000">
                <a:srgbClr val="A60296">
                  <a:alpha val="49000"/>
                </a:srgbClr>
              </a:gs>
              <a:gs pos="99000">
                <a:srgbClr val="DA002F">
                  <a:alpha val="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11148C-8DD9-6154-C68C-8F67AD965837}"/>
              </a:ext>
            </a:extLst>
          </p:cNvPr>
          <p:cNvSpPr>
            <a:spLocks noGrp="1"/>
          </p:cNvSpPr>
          <p:nvPr>
            <p:ph type="title" hasCustomPrompt="1"/>
          </p:nvPr>
        </p:nvSpPr>
        <p:spPr>
          <a:xfrm>
            <a:off x="1792224" y="4736592"/>
            <a:ext cx="8349303" cy="795528"/>
          </a:xfrm>
        </p:spPr>
        <p:txBody>
          <a:bodyPr vert="horz" lIns="91440" tIns="45720" rIns="91440" bIns="45720" rtlCol="0" anchor="ctr">
            <a:normAutofit/>
          </a:bodyPr>
          <a:lstStyle>
            <a:lvl1pPr>
              <a:lnSpc>
                <a:spcPct val="120000"/>
              </a:lnSpc>
              <a:defRPr lang="en-US" sz="2200" cap="all" spc="400" baseline="0" dirty="0">
                <a:solidFill>
                  <a:schemeClr val="bg1"/>
                </a:solidFill>
              </a:defRPr>
            </a:lvl1pPr>
          </a:lstStyle>
          <a:p>
            <a:pPr lvl="0"/>
            <a:r>
              <a:rPr lang="en-US" dirty="0"/>
              <a:t>Quote Author</a:t>
            </a:r>
          </a:p>
        </p:txBody>
      </p:sp>
      <p:sp>
        <p:nvSpPr>
          <p:cNvPr id="7" name="Content Placeholder 6">
            <a:extLst>
              <a:ext uri="{FF2B5EF4-FFF2-40B4-BE49-F238E27FC236}">
                <a16:creationId xmlns:a16="http://schemas.microsoft.com/office/drawing/2014/main" id="{664F8300-91F9-3B16-1D97-7082381C6AB9}"/>
              </a:ext>
            </a:extLst>
          </p:cNvPr>
          <p:cNvSpPr>
            <a:spLocks noGrp="1"/>
          </p:cNvSpPr>
          <p:nvPr>
            <p:ph sz="quarter" idx="13" hasCustomPrompt="1"/>
          </p:nvPr>
        </p:nvSpPr>
        <p:spPr>
          <a:xfrm>
            <a:off x="1655064" y="1481328"/>
            <a:ext cx="8001000" cy="2752344"/>
          </a:xfrm>
        </p:spPr>
        <p:txBody>
          <a:bodyPr vert="horz" lIns="91440" tIns="45720" rIns="91440" bIns="45720" rtlCol="0" anchor="ctr">
            <a:normAutofit/>
          </a:bodyPr>
          <a:lstStyle>
            <a:lvl1pPr marL="128016" indent="-137160">
              <a:lnSpc>
                <a:spcPct val="110000"/>
              </a:lnSpc>
              <a:buNone/>
              <a:defRPr lang="en-US" sz="3200" dirty="0">
                <a:solidFill>
                  <a:schemeClr val="bg1"/>
                </a:solidFill>
                <a:latin typeface="+mj-lt"/>
              </a:defRPr>
            </a:lvl1pPr>
          </a:lstStyle>
          <a:p>
            <a:pPr lvl="0"/>
            <a:r>
              <a:rPr lang="en-US" dirty="0"/>
              <a:t>Click to edit Quote</a:t>
            </a:r>
          </a:p>
        </p:txBody>
      </p:sp>
      <p:sp>
        <p:nvSpPr>
          <p:cNvPr id="12" name="Date Placeholder 11">
            <a:extLst>
              <a:ext uri="{FF2B5EF4-FFF2-40B4-BE49-F238E27FC236}">
                <a16:creationId xmlns:a16="http://schemas.microsoft.com/office/drawing/2014/main" id="{D18FECD6-59B2-0E39-163B-DB3FB28DD902}"/>
              </a:ext>
            </a:extLst>
          </p:cNvPr>
          <p:cNvSpPr>
            <a:spLocks noGrp="1"/>
          </p:cNvSpPr>
          <p:nvPr>
            <p:ph type="dt" sz="half" idx="14"/>
          </p:nvPr>
        </p:nvSpPr>
        <p:spPr/>
        <p:txBody>
          <a:bodyPr/>
          <a:lstStyle>
            <a:lvl1pPr>
              <a:defRPr>
                <a:solidFill>
                  <a:schemeClr val="tx1"/>
                </a:solidFill>
              </a:defRPr>
            </a:lvl1pPr>
          </a:lstStyle>
          <a:p>
            <a:fld id="{B7C3807E-EE2A-4FC6-9EE1-019AAE762D48}" type="datetime2">
              <a:rPr lang="en-US" smtClean="0"/>
              <a:t>Saturday, July 12, 2025</a:t>
            </a:fld>
            <a:endParaRPr lang="en-US" dirty="0"/>
          </a:p>
        </p:txBody>
      </p:sp>
      <p:sp>
        <p:nvSpPr>
          <p:cNvPr id="13" name="Footer Placeholder 12">
            <a:extLst>
              <a:ext uri="{FF2B5EF4-FFF2-40B4-BE49-F238E27FC236}">
                <a16:creationId xmlns:a16="http://schemas.microsoft.com/office/drawing/2014/main" id="{A98F5A93-8140-CBD8-D340-993817719AED}"/>
              </a:ext>
            </a:extLst>
          </p:cNvPr>
          <p:cNvSpPr>
            <a:spLocks noGrp="1"/>
          </p:cNvSpPr>
          <p:nvPr>
            <p:ph type="ftr" sz="quarter" idx="15"/>
          </p:nvPr>
        </p:nvSpPr>
        <p:spPr/>
        <p:txBody>
          <a:bodyPr/>
          <a:lstStyle/>
          <a:p>
            <a:r>
              <a:rPr lang="en-US"/>
              <a:t>Sample Footer Text</a:t>
            </a:r>
          </a:p>
        </p:txBody>
      </p:sp>
      <p:sp>
        <p:nvSpPr>
          <p:cNvPr id="14" name="Slide Number Placeholder 13">
            <a:extLst>
              <a:ext uri="{FF2B5EF4-FFF2-40B4-BE49-F238E27FC236}">
                <a16:creationId xmlns:a16="http://schemas.microsoft.com/office/drawing/2014/main" id="{1EF16B6F-7839-1AC1-F1B6-E5DD5CB264B2}"/>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03027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hoto 3">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95EAD1-9200-DDD9-8F6D-AD5C90E1D940}"/>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D2DD7BB-25B8-B7A3-8E13-EDE8E1090689}"/>
              </a:ext>
            </a:extLst>
          </p:cNvPr>
          <p:cNvSpPr/>
          <p:nvPr/>
        </p:nvSpPr>
        <p:spPr>
          <a:xfrm rot="10800000" flipH="1">
            <a:off x="0" y="0"/>
            <a:ext cx="6096000" cy="6868461"/>
          </a:xfrm>
          <a:prstGeom prst="rect">
            <a:avLst/>
          </a:prstGeom>
          <a:gradFill>
            <a:gsLst>
              <a:gs pos="0">
                <a:srgbClr val="FE4A00">
                  <a:alpha val="65882"/>
                </a:srgbClr>
              </a:gs>
              <a:gs pos="100000">
                <a:srgbClr val="A6025C"/>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id="{FB6C05D2-D53F-950D-185E-08B200EEFEB9}"/>
              </a:ext>
            </a:extLst>
          </p:cNvPr>
          <p:cNvSpPr/>
          <p:nvPr/>
        </p:nvSpPr>
        <p:spPr>
          <a:xfrm rot="10800000" flipH="1">
            <a:off x="-18287" y="4582455"/>
            <a:ext cx="6114286" cy="2275539"/>
          </a:xfrm>
          <a:prstGeom prst="rect">
            <a:avLst/>
          </a:prstGeom>
          <a:gradFill>
            <a:gsLst>
              <a:gs pos="0">
                <a:srgbClr val="DA002F">
                  <a:alpha val="0"/>
                </a:srgbClr>
              </a:gs>
              <a:gs pos="99000">
                <a:srgbClr val="92248E">
                  <a:alpha val="26667"/>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BC0AF5C2-3AA9-7510-308E-9D21678F7EFC}"/>
              </a:ext>
            </a:extLst>
          </p:cNvPr>
          <p:cNvSpPr/>
          <p:nvPr/>
        </p:nvSpPr>
        <p:spPr>
          <a:xfrm rot="5400000" flipH="1">
            <a:off x="-148955" y="532365"/>
            <a:ext cx="6878924" cy="5814190"/>
          </a:xfrm>
          <a:prstGeom prst="rect">
            <a:avLst/>
          </a:prstGeom>
          <a:gradFill>
            <a:gsLst>
              <a:gs pos="0">
                <a:srgbClr val="FE4A00">
                  <a:alpha val="0"/>
                </a:srgbClr>
              </a:gs>
              <a:gs pos="100000">
                <a:srgbClr val="A60296">
                  <a:alpha val="38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Oval 10">
            <a:extLst>
              <a:ext uri="{FF2B5EF4-FFF2-40B4-BE49-F238E27FC236}">
                <a16:creationId xmlns:a16="http://schemas.microsoft.com/office/drawing/2014/main" id="{13D13448-08C3-4231-6CCA-F17E4C608199}"/>
              </a:ext>
            </a:extLst>
          </p:cNvPr>
          <p:cNvSpPr/>
          <p:nvPr/>
        </p:nvSpPr>
        <p:spPr>
          <a:xfrm rot="10800000">
            <a:off x="949046" y="1319084"/>
            <a:ext cx="4648799" cy="4648799"/>
          </a:xfrm>
          <a:prstGeom prst="ellipse">
            <a:avLst/>
          </a:prstGeom>
          <a:gradFill>
            <a:gsLst>
              <a:gs pos="31000">
                <a:srgbClr val="FF907A">
                  <a:alpha val="0"/>
                </a:srgbClr>
              </a:gs>
              <a:gs pos="85000">
                <a:srgbClr val="FFBCAF">
                  <a:alpha val="12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31520" y="941832"/>
            <a:ext cx="4626864" cy="3209544"/>
          </a:xfrm>
        </p:spPr>
        <p:txBody>
          <a:bodyPr vert="horz" lIns="91440" tIns="45720" rIns="91440" bIns="45720" rtlCol="0" anchor="b">
            <a:normAutofit/>
          </a:bodyPr>
          <a:lstStyle>
            <a:lvl1pPr>
              <a:defRPr lang="en-US" sz="3600" cap="all" spc="700" baseline="0" dirty="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31520" y="4974336"/>
            <a:ext cx="4626864" cy="1453896"/>
          </a:xfrm>
        </p:spPr>
        <p:txBody>
          <a:bodyPr vert="horz" lIns="91440" tIns="45720" rIns="91440" bIns="45720" rtlCol="0" anchor="ctr">
            <a:normAutofit/>
          </a:bodyPr>
          <a:lstStyle>
            <a:lvl1pPr marL="0" indent="0">
              <a:buNone/>
              <a:defRPr lang="en-US" cap="all" spc="400" baseline="0" dirty="0">
                <a:solidFill>
                  <a:schemeClr val="bg1"/>
                </a:solidFill>
              </a:defRPr>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31520" y="6455664"/>
            <a:ext cx="4096512" cy="365760"/>
          </a:xfrm>
        </p:spPr>
        <p:txBody>
          <a:bodyPr/>
          <a:lstStyle>
            <a:lvl1pPr algn="l">
              <a:defRPr>
                <a:solidFill>
                  <a:schemeClr val="bg1"/>
                </a:solidFill>
              </a:defRPr>
            </a:lvl1pPr>
          </a:lstStyle>
          <a:p>
            <a:fld id="{F2D689D1-54B3-41D9-B112-32329B9B3CC6}" type="datetime2">
              <a:rPr lang="en-US" smtClean="0"/>
              <a:t>Saturday, July 12, 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4809744" y="6455664"/>
            <a:ext cx="548640" cy="365760"/>
          </a:xfrm>
        </p:spPr>
        <p:txBody>
          <a:bodyPr/>
          <a:lstStyle>
            <a:lvl1pPr>
              <a:defRPr>
                <a:solidFill>
                  <a:schemeClr val="bg1"/>
                </a:solidFill>
              </a:defRPr>
            </a:lvl1pPr>
          </a:lstStyle>
          <a:p>
            <a:fld id="{CC057153-B650-4DEB-B370-79DDCFDCE934}" type="slidenum">
              <a:rPr lang="en-US" smtClean="0"/>
              <a:pPr/>
              <a:t>‹#›</a:t>
            </a:fld>
            <a:endParaRPr lang="en-US"/>
          </a:p>
        </p:txBody>
      </p:sp>
      <p:sp>
        <p:nvSpPr>
          <p:cNvPr id="20" name="Picture Placeholder 19">
            <a:extLst>
              <a:ext uri="{FF2B5EF4-FFF2-40B4-BE49-F238E27FC236}">
                <a16:creationId xmlns:a16="http://schemas.microsoft.com/office/drawing/2014/main" id="{60A6A082-894A-7F2D-AA57-EBD48EAFBDB9}"/>
              </a:ext>
            </a:extLst>
          </p:cNvPr>
          <p:cNvSpPr>
            <a:spLocks noGrp="1"/>
          </p:cNvSpPr>
          <p:nvPr>
            <p:ph type="pic" sz="quarter" idx="13" hasCustomPrompt="1"/>
          </p:nvPr>
        </p:nvSpPr>
        <p:spPr>
          <a:xfrm>
            <a:off x="6092952" y="0"/>
            <a:ext cx="6099048" cy="6858000"/>
          </a:xfrm>
          <a:blipFill>
            <a:blip r:embed="rId2">
              <a:alphaModFix amt="7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16802457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9A9201-705F-55B6-3F46-D68411A32E2A}"/>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4BBA50-2898-3426-D749-CD2833395810}"/>
              </a:ext>
            </a:extLst>
          </p:cNvPr>
          <p:cNvSpPr/>
          <p:nvPr/>
        </p:nvSpPr>
        <p:spPr>
          <a:xfrm>
            <a:off x="1009651" y="1028701"/>
            <a:ext cx="10172700" cy="4800598"/>
          </a:xfrm>
          <a:prstGeom prst="rect">
            <a:avLst/>
          </a:prstGeom>
          <a:solidFill>
            <a:srgbClr val="FFFFFF"/>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D6BEDF5-EA71-E3BD-29EA-A8A58B1227EE}"/>
              </a:ext>
            </a:extLst>
          </p:cNvPr>
          <p:cNvSpPr/>
          <p:nvPr/>
        </p:nvSpPr>
        <p:spPr>
          <a:xfrm flipH="1">
            <a:off x="8115303" y="1028698"/>
            <a:ext cx="3086100" cy="4800599"/>
          </a:xfrm>
          <a:prstGeom prst="rect">
            <a:avLst/>
          </a:prstGeom>
          <a:gradFill>
            <a:gsLst>
              <a:gs pos="0">
                <a:srgbClr val="FE4A00">
                  <a:alpha val="81000"/>
                </a:srgbClr>
              </a:gs>
              <a:gs pos="100000">
                <a:srgbClr val="9C2C97"/>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2ABA6F75-CEBF-CDAC-9F4B-3C794F813211}"/>
              </a:ext>
            </a:extLst>
          </p:cNvPr>
          <p:cNvSpPr/>
          <p:nvPr/>
        </p:nvSpPr>
        <p:spPr>
          <a:xfrm rot="10800000" flipH="1">
            <a:off x="8124832" y="1028696"/>
            <a:ext cx="3076572" cy="3584648"/>
          </a:xfrm>
          <a:prstGeom prst="rect">
            <a:avLst/>
          </a:prstGeom>
          <a:gradFill>
            <a:gsLst>
              <a:gs pos="0">
                <a:srgbClr val="FF6753">
                  <a:alpha val="0"/>
                </a:srgbClr>
              </a:gs>
              <a:gs pos="99000">
                <a:srgbClr val="D6002E">
                  <a:alpha val="44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E11148C-8DD9-6154-C68C-8F67AD965837}"/>
              </a:ext>
            </a:extLst>
          </p:cNvPr>
          <p:cNvSpPr>
            <a:spLocks noGrp="1"/>
          </p:cNvSpPr>
          <p:nvPr>
            <p:ph type="title" hasCustomPrompt="1"/>
          </p:nvPr>
        </p:nvSpPr>
        <p:spPr>
          <a:xfrm>
            <a:off x="8531352" y="1792224"/>
            <a:ext cx="2322576" cy="3465576"/>
          </a:xfrm>
        </p:spPr>
        <p:txBody>
          <a:bodyPr anchor="ctr">
            <a:normAutofit/>
          </a:bodyPr>
          <a:lstStyle>
            <a:lvl1pPr algn="ctr">
              <a:lnSpc>
                <a:spcPct val="120000"/>
              </a:lnSpc>
              <a:defRPr sz="1600" b="0" cap="all" spc="400" baseline="0">
                <a:solidFill>
                  <a:schemeClr val="bg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664F8300-91F9-3B16-1D97-7082381C6AB9}"/>
              </a:ext>
            </a:extLst>
          </p:cNvPr>
          <p:cNvSpPr>
            <a:spLocks noGrp="1"/>
          </p:cNvSpPr>
          <p:nvPr>
            <p:ph sz="quarter" idx="13" hasCustomPrompt="1"/>
          </p:nvPr>
        </p:nvSpPr>
        <p:spPr>
          <a:xfrm>
            <a:off x="1737360" y="1399032"/>
            <a:ext cx="5751576" cy="4041648"/>
          </a:xfrm>
        </p:spPr>
        <p:txBody>
          <a:bodyPr vert="horz" lIns="91440" tIns="45720" rIns="91440" bIns="45720" rtlCol="0" anchor="ctr">
            <a:normAutofit/>
          </a:bodyPr>
          <a:lstStyle>
            <a:lvl1pPr marL="182880" indent="-182880">
              <a:lnSpc>
                <a:spcPct val="110000"/>
              </a:lnSpc>
              <a:spcBef>
                <a:spcPts val="0"/>
              </a:spcBef>
              <a:buNone/>
              <a:defRPr lang="en-US" sz="3400" b="1" dirty="0">
                <a:latin typeface="+mj-lt"/>
              </a:defRPr>
            </a:lvl1pPr>
          </a:lstStyle>
          <a:p>
            <a:pPr lvl="0"/>
            <a:r>
              <a:rPr lang="en-US" dirty="0"/>
              <a:t>Click to edit Quote</a:t>
            </a:r>
          </a:p>
        </p:txBody>
      </p:sp>
      <p:sp>
        <p:nvSpPr>
          <p:cNvPr id="12" name="Date Placeholder 11">
            <a:extLst>
              <a:ext uri="{FF2B5EF4-FFF2-40B4-BE49-F238E27FC236}">
                <a16:creationId xmlns:a16="http://schemas.microsoft.com/office/drawing/2014/main" id="{D18FECD6-59B2-0E39-163B-DB3FB28DD902}"/>
              </a:ext>
            </a:extLst>
          </p:cNvPr>
          <p:cNvSpPr>
            <a:spLocks noGrp="1"/>
          </p:cNvSpPr>
          <p:nvPr>
            <p:ph type="dt" sz="half" idx="14"/>
          </p:nvPr>
        </p:nvSpPr>
        <p:spPr/>
        <p:txBody>
          <a:bodyPr/>
          <a:lstStyle>
            <a:lvl1pPr>
              <a:defRPr>
                <a:solidFill>
                  <a:schemeClr val="tx1"/>
                </a:solidFill>
              </a:defRPr>
            </a:lvl1pPr>
          </a:lstStyle>
          <a:p>
            <a:fld id="{993F7370-1EC1-45B2-A4ED-6E75D0D33CB2}" type="datetime2">
              <a:rPr lang="en-US" smtClean="0"/>
              <a:t>Saturday, July 12, 2025</a:t>
            </a:fld>
            <a:endParaRPr lang="en-US" dirty="0"/>
          </a:p>
        </p:txBody>
      </p:sp>
      <p:sp>
        <p:nvSpPr>
          <p:cNvPr id="13" name="Footer Placeholder 12">
            <a:extLst>
              <a:ext uri="{FF2B5EF4-FFF2-40B4-BE49-F238E27FC236}">
                <a16:creationId xmlns:a16="http://schemas.microsoft.com/office/drawing/2014/main" id="{A98F5A93-8140-CBD8-D340-993817719AED}"/>
              </a:ext>
            </a:extLst>
          </p:cNvPr>
          <p:cNvSpPr>
            <a:spLocks noGrp="1"/>
          </p:cNvSpPr>
          <p:nvPr>
            <p:ph type="ftr" sz="quarter" idx="15"/>
          </p:nvPr>
        </p:nvSpPr>
        <p:spPr/>
        <p:txBody>
          <a:bodyPr/>
          <a:lstStyle/>
          <a:p>
            <a:r>
              <a:rPr lang="en-US"/>
              <a:t>Sample Footer Text</a:t>
            </a:r>
          </a:p>
        </p:txBody>
      </p:sp>
      <p:sp>
        <p:nvSpPr>
          <p:cNvPr id="14" name="Slide Number Placeholder 13">
            <a:extLst>
              <a:ext uri="{FF2B5EF4-FFF2-40B4-BE49-F238E27FC236}">
                <a16:creationId xmlns:a16="http://schemas.microsoft.com/office/drawing/2014/main" id="{1EF16B6F-7839-1AC1-F1B6-E5DD5CB264B2}"/>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1697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1" y="294248"/>
            <a:ext cx="10844784" cy="958480"/>
          </a:xfrm>
        </p:spPr>
        <p:txBody>
          <a:bodyPr/>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9" name="Text Placeholder 8">
            <a:extLst>
              <a:ext uri="{FF2B5EF4-FFF2-40B4-BE49-F238E27FC236}">
                <a16:creationId xmlns:a16="http://schemas.microsoft.com/office/drawing/2014/main" id="{DA7BFCD9-16A4-5745-7BB3-7836095FF16B}"/>
              </a:ext>
            </a:extLst>
          </p:cNvPr>
          <p:cNvSpPr>
            <a:spLocks noGrp="1"/>
          </p:cNvSpPr>
          <p:nvPr>
            <p:ph type="body" sz="quarter" idx="13"/>
          </p:nvPr>
        </p:nvSpPr>
        <p:spPr>
          <a:xfrm>
            <a:off x="731521" y="1563624"/>
            <a:ext cx="507492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F30EDC57-7D17-D4C8-5C60-A44A480EA997}"/>
              </a:ext>
            </a:extLst>
          </p:cNvPr>
          <p:cNvSpPr>
            <a:spLocks noGrp="1"/>
          </p:cNvSpPr>
          <p:nvPr>
            <p:ph type="body" sz="quarter" idx="14"/>
          </p:nvPr>
        </p:nvSpPr>
        <p:spPr>
          <a:xfrm>
            <a:off x="6501384" y="1563624"/>
            <a:ext cx="507492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4DB88F3-C7E5-4A3A-8622-BE18DF2C9CD0}" type="datetime2">
              <a:rPr lang="en-US" smtClean="0"/>
              <a:t>Saturday, July 12,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9118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731520" y="292608"/>
            <a:ext cx="10844784" cy="960120"/>
          </a:xfrm>
        </p:spPr>
        <p:txBody>
          <a:bodyPr/>
          <a:lstStyle/>
          <a:p>
            <a:r>
              <a:rPr lang="en-US" dirty="0"/>
              <a:t>Click to edit Master title style</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731074" y="1380744"/>
            <a:ext cx="507492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a:extLst>
              <a:ext uri="{FF2B5EF4-FFF2-40B4-BE49-F238E27FC236}">
                <a16:creationId xmlns:a16="http://schemas.microsoft.com/office/drawing/2014/main" id="{7B5BB1DC-4DAA-D220-25A9-5752C158FDD3}"/>
              </a:ext>
            </a:extLst>
          </p:cNvPr>
          <p:cNvSpPr>
            <a:spLocks noGrp="1"/>
          </p:cNvSpPr>
          <p:nvPr>
            <p:ph type="body" sz="quarter" idx="13"/>
          </p:nvPr>
        </p:nvSpPr>
        <p:spPr>
          <a:xfrm>
            <a:off x="731520" y="2020888"/>
            <a:ext cx="5074920" cy="41147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501384" y="1380744"/>
            <a:ext cx="507492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12">
            <a:extLst>
              <a:ext uri="{FF2B5EF4-FFF2-40B4-BE49-F238E27FC236}">
                <a16:creationId xmlns:a16="http://schemas.microsoft.com/office/drawing/2014/main" id="{BAB67A04-5E8D-18C5-D47A-A5B5CFE568A1}"/>
              </a:ext>
            </a:extLst>
          </p:cNvPr>
          <p:cNvSpPr>
            <a:spLocks noGrp="1"/>
          </p:cNvSpPr>
          <p:nvPr>
            <p:ph type="body" sz="quarter" idx="14"/>
          </p:nvPr>
        </p:nvSpPr>
        <p:spPr>
          <a:xfrm>
            <a:off x="6500622" y="2020888"/>
            <a:ext cx="5074920" cy="41147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E8B58457-C0B1-48D7-AA49-8444851E001C}" type="datetime2">
              <a:rPr lang="en-US" smtClean="0"/>
              <a:t>Saturday, July 12, 2025</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9880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731520" y="292608"/>
            <a:ext cx="9985248" cy="960120"/>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5E425F8A-070F-4C2E-8BEF-7769438DDE34}" type="datetime2">
              <a:rPr lang="en-US" smtClean="0"/>
              <a:t>Saturday, July 12, 2025</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6700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682FA0DE-C1EF-4C95-BCFB-EDA7D552732F}" type="datetime2">
              <a:rPr lang="en-US" smtClean="0"/>
              <a:t>Saturday, July 12, 2025</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22002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731520" y="553616"/>
            <a:ext cx="3595634" cy="1757505"/>
          </a:xfrm>
        </p:spPr>
        <p:txBody>
          <a:bodyPr anchor="t">
            <a:normAutofit/>
          </a:bodyPr>
          <a:lstStyle>
            <a:lvl1pPr>
              <a:defRPr sz="2800"/>
            </a:lvl1pPr>
          </a:lstStyle>
          <a:p>
            <a:r>
              <a:rPr lang="en-US" dirty="0"/>
              <a:t>Click to edit Master title style</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731520" y="2311121"/>
            <a:ext cx="3309608"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6995" y="553616"/>
            <a:ext cx="6439309" cy="575256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62CA9131-97A4-4253-BF80-685917177C53}" type="datetime2">
              <a:rPr lang="en-US" smtClean="0"/>
              <a:t>Saturday, July 12, 2025</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73178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731520" y="557784"/>
            <a:ext cx="3713996" cy="2212313"/>
          </a:xfrm>
        </p:spPr>
        <p:txBody>
          <a:bodyPr anchor="t">
            <a:normAutofit/>
          </a:bodyPr>
          <a:lstStyle>
            <a:lvl1pPr>
              <a:defRPr sz="3200"/>
            </a:lvl1pPr>
          </a:lstStyle>
          <a:p>
            <a:r>
              <a:rPr lang="en-US" dirty="0"/>
              <a:t>Click to edit Master title style</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731520" y="2826137"/>
            <a:ext cx="3310128" cy="3153877"/>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Picture Placeholder 8">
            <a:extLst>
              <a:ext uri="{FF2B5EF4-FFF2-40B4-BE49-F238E27FC236}">
                <a16:creationId xmlns:a16="http://schemas.microsoft.com/office/drawing/2014/main" id="{6E5A5D34-8853-9D0F-8F1B-90E5CC5A7D5F}"/>
              </a:ext>
            </a:extLst>
          </p:cNvPr>
          <p:cNvSpPr>
            <a:spLocks noGrp="1"/>
          </p:cNvSpPr>
          <p:nvPr>
            <p:ph type="pic" sz="quarter" idx="13" hasCustomPrompt="1"/>
          </p:nvPr>
        </p:nvSpPr>
        <p:spPr>
          <a:xfrm>
            <a:off x="5421313" y="603504"/>
            <a:ext cx="6154737" cy="5376510"/>
          </a:xfrm>
          <a:blipFill>
            <a:blip r:embed="rId2">
              <a:alphaModFix amt="70000"/>
            </a:blip>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A2EAB38C-EAAD-4752-A6B6-9F33A31C7FA1}" type="datetime2">
              <a:rPr lang="en-US" smtClean="0"/>
              <a:t>Saturday, July 12, 2025</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0880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80E46A2F-19F0-DFCD-9CE3-04C79F793D8F}"/>
              </a:ext>
            </a:extLst>
          </p:cNvPr>
          <p:cNvSpPr/>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7" name="Rectangle 6">
            <a:extLst>
              <a:ext uri="{FF2B5EF4-FFF2-40B4-BE49-F238E27FC236}">
                <a16:creationId xmlns:a16="http://schemas.microsoft.com/office/drawing/2014/main" id="{C51DC8D0-ECB3-9C81-4ADA-D2C30B00B146}"/>
              </a:ext>
            </a:extLst>
          </p:cNvPr>
          <p:cNvSpPr/>
          <p:nvPr/>
        </p:nvSpPr>
        <p:spPr>
          <a:xfrm>
            <a:off x="-6" y="1"/>
            <a:ext cx="12192006" cy="3200400"/>
          </a:xfrm>
          <a:prstGeom prst="rect">
            <a:avLst/>
          </a:prstGeom>
          <a:gradFill>
            <a:gsLst>
              <a:gs pos="8000">
                <a:srgbClr val="D861D4"/>
              </a:gs>
              <a:gs pos="100000">
                <a:srgbClr val="DA002F">
                  <a:alpha val="77647"/>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A9673D-65B2-D6C4-C53F-8652E7E8A8A2}"/>
              </a:ext>
            </a:extLst>
          </p:cNvPr>
          <p:cNvSpPr/>
          <p:nvPr/>
        </p:nvSpPr>
        <p:spPr>
          <a:xfrm rot="16200000">
            <a:off x="4495799" y="-4495803"/>
            <a:ext cx="3200402" cy="12192003"/>
          </a:xfrm>
          <a:prstGeom prst="rect">
            <a:avLst/>
          </a:prstGeom>
          <a:gradFill>
            <a:gsLst>
              <a:gs pos="0">
                <a:srgbClr val="FE4A00">
                  <a:alpha val="49804"/>
                </a:srgbClr>
              </a:gs>
              <a:gs pos="99000">
                <a:srgbClr val="92248E">
                  <a:alpha val="62353"/>
                </a:srgb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32E07E3-56CC-285D-C461-695C95F6ECD4}"/>
              </a:ext>
            </a:extLst>
          </p:cNvPr>
          <p:cNvSpPr/>
          <p:nvPr/>
        </p:nvSpPr>
        <p:spPr>
          <a:xfrm rot="10800000">
            <a:off x="8115300" y="-1"/>
            <a:ext cx="4076700" cy="3200400"/>
          </a:xfrm>
          <a:prstGeom prst="rect">
            <a:avLst/>
          </a:prstGeom>
          <a:gradFill>
            <a:gsLst>
              <a:gs pos="0">
                <a:srgbClr val="DA002F">
                  <a:alpha val="12941"/>
                </a:srgbClr>
              </a:gs>
              <a:gs pos="84000">
                <a:srgbClr val="FF907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013C450-5422-C684-DC49-499D1A1B957B}"/>
              </a:ext>
            </a:extLst>
          </p:cNvPr>
          <p:cNvSpPr/>
          <p:nvPr/>
        </p:nvSpPr>
        <p:spPr>
          <a:xfrm rot="12508972">
            <a:off x="5601200" y="-1241452"/>
            <a:ext cx="4600694" cy="3518859"/>
          </a:xfrm>
          <a:custGeom>
            <a:avLst/>
            <a:gdLst>
              <a:gd name="connsiteX0" fmla="*/ 4600694 w 4600694"/>
              <a:gd name="connsiteY0" fmla="*/ 1140993 h 3518859"/>
              <a:gd name="connsiteX1" fmla="*/ 218087 w 4600694"/>
              <a:gd name="connsiteY1" fmla="*/ 3518859 h 3518859"/>
              <a:gd name="connsiteX2" fmla="*/ 141518 w 4600694"/>
              <a:gd name="connsiteY2" fmla="*/ 3334617 h 3518859"/>
              <a:gd name="connsiteX3" fmla="*/ 0 w 4600694"/>
              <a:gd name="connsiteY3" fmla="*/ 2502877 h 3518859"/>
              <a:gd name="connsiteX4" fmla="*/ 2502877 w 4600694"/>
              <a:gd name="connsiteY4" fmla="*/ 0 h 3518859"/>
              <a:gd name="connsiteX5" fmla="*/ 4526396 w 4600694"/>
              <a:gd name="connsiteY5" fmla="*/ 1029569 h 351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0694" h="3518859">
                <a:moveTo>
                  <a:pt x="4600694" y="1140993"/>
                </a:moveTo>
                <a:lnTo>
                  <a:pt x="218087" y="3518859"/>
                </a:lnTo>
                <a:lnTo>
                  <a:pt x="141518" y="3334617"/>
                </a:lnTo>
                <a:cubicBezTo>
                  <a:pt x="49860" y="3074390"/>
                  <a:pt x="0" y="2794456"/>
                  <a:pt x="0" y="2502877"/>
                </a:cubicBezTo>
                <a:cubicBezTo>
                  <a:pt x="0" y="1120576"/>
                  <a:pt x="1120576" y="0"/>
                  <a:pt x="2502877" y="0"/>
                </a:cubicBezTo>
                <a:cubicBezTo>
                  <a:pt x="3334417" y="0"/>
                  <a:pt x="4071245" y="405511"/>
                  <a:pt x="4526396" y="1029569"/>
                </a:cubicBezTo>
                <a:close/>
              </a:path>
            </a:pathLst>
          </a:custGeom>
          <a:gradFill>
            <a:gsLst>
              <a:gs pos="31000">
                <a:srgbClr val="FF907A">
                  <a:alpha val="0"/>
                </a:srgbClr>
              </a:gs>
              <a:gs pos="85000">
                <a:srgbClr val="FFBCAF">
                  <a:alpha val="23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179576"/>
            <a:ext cx="10881360" cy="1728216"/>
          </a:xfrm>
        </p:spPr>
        <p:txBody>
          <a:bodyPr anchor="b">
            <a:normAutofit/>
          </a:bodyPr>
          <a:lstStyle>
            <a:lvl1pPr>
              <a:defRPr sz="6000">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731520" y="3657600"/>
            <a:ext cx="10881360" cy="274320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770D6DD4-D4A4-4FD2-90EE-29743B49734D}" type="datetime2">
              <a:rPr lang="en-US" smtClean="0"/>
              <a:t>Saturday, July 12,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2424435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875154-47EA-9315-F160-02DA5541D650}"/>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8" name="Rectangle 7">
            <a:extLst>
              <a:ext uri="{FF2B5EF4-FFF2-40B4-BE49-F238E27FC236}">
                <a16:creationId xmlns:a16="http://schemas.microsoft.com/office/drawing/2014/main" id="{9617130E-6216-789E-BE08-6D1E3E75622B}"/>
              </a:ext>
            </a:extLst>
          </p:cNvPr>
          <p:cNvSpPr/>
          <p:nvPr/>
        </p:nvSpPr>
        <p:spPr>
          <a:xfrm>
            <a:off x="-6" y="1"/>
            <a:ext cx="12192006" cy="3200400"/>
          </a:xfrm>
          <a:prstGeom prst="rect">
            <a:avLst/>
          </a:prstGeom>
          <a:gradFill>
            <a:gsLst>
              <a:gs pos="8000">
                <a:srgbClr val="D861D4"/>
              </a:gs>
              <a:gs pos="100000">
                <a:srgbClr val="DA002F">
                  <a:alpha val="77647"/>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499983-7B9C-7C3D-25C2-1715A4226DE4}"/>
              </a:ext>
            </a:extLst>
          </p:cNvPr>
          <p:cNvSpPr/>
          <p:nvPr/>
        </p:nvSpPr>
        <p:spPr>
          <a:xfrm rot="16200000">
            <a:off x="4495799" y="-4495803"/>
            <a:ext cx="3200402" cy="12192003"/>
          </a:xfrm>
          <a:prstGeom prst="rect">
            <a:avLst/>
          </a:prstGeom>
          <a:gradFill>
            <a:gsLst>
              <a:gs pos="0">
                <a:srgbClr val="FE4A00">
                  <a:alpha val="49804"/>
                </a:srgbClr>
              </a:gs>
              <a:gs pos="99000">
                <a:srgbClr val="92248E">
                  <a:alpha val="62353"/>
                </a:srgb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0492B90-6109-F01B-1ABB-6BED7A1F1389}"/>
              </a:ext>
            </a:extLst>
          </p:cNvPr>
          <p:cNvSpPr/>
          <p:nvPr/>
        </p:nvSpPr>
        <p:spPr>
          <a:xfrm rot="10800000">
            <a:off x="8115300" y="-5"/>
            <a:ext cx="4076700" cy="3200404"/>
          </a:xfrm>
          <a:prstGeom prst="rect">
            <a:avLst/>
          </a:prstGeom>
          <a:gradFill>
            <a:gsLst>
              <a:gs pos="0">
                <a:srgbClr val="DA002F">
                  <a:alpha val="12941"/>
                </a:srgbClr>
              </a:gs>
              <a:gs pos="84000">
                <a:srgbClr val="FF907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F1BDFB-261A-F796-17BC-584DAB2E77B1}"/>
              </a:ext>
            </a:extLst>
          </p:cNvPr>
          <p:cNvSpPr/>
          <p:nvPr/>
        </p:nvSpPr>
        <p:spPr>
          <a:xfrm rot="12508972">
            <a:off x="5601200" y="-1241452"/>
            <a:ext cx="4600694" cy="3518859"/>
          </a:xfrm>
          <a:custGeom>
            <a:avLst/>
            <a:gdLst>
              <a:gd name="connsiteX0" fmla="*/ 4600694 w 4600694"/>
              <a:gd name="connsiteY0" fmla="*/ 1140993 h 3518859"/>
              <a:gd name="connsiteX1" fmla="*/ 218087 w 4600694"/>
              <a:gd name="connsiteY1" fmla="*/ 3518859 h 3518859"/>
              <a:gd name="connsiteX2" fmla="*/ 141518 w 4600694"/>
              <a:gd name="connsiteY2" fmla="*/ 3334617 h 3518859"/>
              <a:gd name="connsiteX3" fmla="*/ 0 w 4600694"/>
              <a:gd name="connsiteY3" fmla="*/ 2502877 h 3518859"/>
              <a:gd name="connsiteX4" fmla="*/ 2502877 w 4600694"/>
              <a:gd name="connsiteY4" fmla="*/ 0 h 3518859"/>
              <a:gd name="connsiteX5" fmla="*/ 4526396 w 4600694"/>
              <a:gd name="connsiteY5" fmla="*/ 1029569 h 351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0694" h="3518859">
                <a:moveTo>
                  <a:pt x="4600694" y="1140993"/>
                </a:moveTo>
                <a:lnTo>
                  <a:pt x="218087" y="3518859"/>
                </a:lnTo>
                <a:lnTo>
                  <a:pt x="141518" y="3334617"/>
                </a:lnTo>
                <a:cubicBezTo>
                  <a:pt x="49860" y="3074390"/>
                  <a:pt x="0" y="2794456"/>
                  <a:pt x="0" y="2502877"/>
                </a:cubicBezTo>
                <a:cubicBezTo>
                  <a:pt x="0" y="1120576"/>
                  <a:pt x="1120576" y="0"/>
                  <a:pt x="2502877" y="0"/>
                </a:cubicBezTo>
                <a:cubicBezTo>
                  <a:pt x="3334417" y="0"/>
                  <a:pt x="4071245" y="405511"/>
                  <a:pt x="4526396" y="1029569"/>
                </a:cubicBezTo>
                <a:close/>
              </a:path>
            </a:pathLst>
          </a:custGeom>
          <a:gradFill>
            <a:gsLst>
              <a:gs pos="31000">
                <a:srgbClr val="FF907A">
                  <a:alpha val="0"/>
                </a:srgbClr>
              </a:gs>
              <a:gs pos="85000">
                <a:srgbClr val="FFBCAF">
                  <a:alpha val="23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179576"/>
            <a:ext cx="9994392" cy="1728216"/>
          </a:xfrm>
        </p:spPr>
        <p:txBody>
          <a:bodyPr anchor="b">
            <a:normAutofit/>
          </a:bodyPr>
          <a:lstStyle>
            <a:lvl1pPr>
              <a:defRPr sz="6000">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731520" y="3931920"/>
            <a:ext cx="9994392" cy="1806728"/>
          </a:xfrm>
        </p:spPr>
        <p:txBody>
          <a:bodyPr vert="horz" lIns="91440" tIns="45720" rIns="91440" bIns="45720" rtlCol="0">
            <a:normAutofit/>
          </a:bodyPr>
          <a:lstStyle>
            <a:lvl1pPr marL="0" indent="0">
              <a:buNone/>
              <a:defRPr lang="en-US" sz="2400" dirty="0"/>
            </a:lvl1pPr>
            <a:lvl2pPr marL="228600" indent="0">
              <a:buNone/>
              <a:defRPr lang="en-US" sz="2000" dirty="0"/>
            </a:lvl2pPr>
            <a:lvl3pPr marL="457200" indent="0">
              <a:buNone/>
              <a:defRPr lang="en-US" sz="1800" dirty="0"/>
            </a:lvl3pPr>
            <a:lvl4pPr marL="685800" indent="0">
              <a:buNone/>
              <a:defRPr lang="en-US" sz="16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D7812B7D-2375-41E3-8CF6-637C0157FD6F}" type="datetime2">
              <a:rPr lang="en-US" smtClean="0"/>
              <a:t>Saturday, July 12,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532756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hoto 4">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58E3E8-0931-8EEE-FF77-1C25EBBE79AA}"/>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3CE0C29-D9B0-E434-079F-9F0C40DF20EC}"/>
              </a:ext>
            </a:extLst>
          </p:cNvPr>
          <p:cNvSpPr/>
          <p:nvPr/>
        </p:nvSpPr>
        <p:spPr>
          <a:xfrm rot="5400000" flipH="1">
            <a:off x="-1399562" y="1399556"/>
            <a:ext cx="6875820" cy="4076703"/>
          </a:xfrm>
          <a:prstGeom prst="rect">
            <a:avLst/>
          </a:prstGeom>
          <a:gradFill>
            <a:gsLst>
              <a:gs pos="11000">
                <a:srgbClr val="92248E"/>
              </a:gs>
              <a:gs pos="100000">
                <a:srgbClr val="FF411C">
                  <a:alpha val="8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F9F604E-FEFA-3809-8244-5B72EE7BB044}"/>
              </a:ext>
            </a:extLst>
          </p:cNvPr>
          <p:cNvSpPr/>
          <p:nvPr/>
        </p:nvSpPr>
        <p:spPr>
          <a:xfrm rot="16200000">
            <a:off x="890124" y="3681875"/>
            <a:ext cx="2296453" cy="4076701"/>
          </a:xfrm>
          <a:prstGeom prst="rect">
            <a:avLst/>
          </a:prstGeom>
          <a:gradFill>
            <a:gsLst>
              <a:gs pos="0">
                <a:srgbClr val="DA002F">
                  <a:alpha val="55000"/>
                </a:srgbClr>
              </a:gs>
              <a:gs pos="100000">
                <a:srgbClr val="FF907A">
                  <a:alpha val="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8E261-930C-6A44-A568-9DD2A88D3526}"/>
              </a:ext>
            </a:extLst>
          </p:cNvPr>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rgbClr val="FFDBCC">
                  <a:alpha val="0"/>
                </a:srgbClr>
              </a:gs>
              <a:gs pos="100000">
                <a:srgbClr val="FF907A">
                  <a:alpha val="30000"/>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850392"/>
            <a:ext cx="2935224" cy="3035808"/>
          </a:xfrm>
        </p:spPr>
        <p:txBody>
          <a:bodyPr vert="horz" lIns="91440" tIns="45720" rIns="91440" bIns="45720" rtlCol="0" anchor="t">
            <a:normAutofit/>
          </a:bodyPr>
          <a:lstStyle>
            <a:lvl1pPr>
              <a:defRPr lang="en-US" cap="all" spc="700" baseline="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5001768"/>
            <a:ext cx="2926080" cy="1490472"/>
          </a:xfrm>
        </p:spPr>
        <p:txBody>
          <a:bodyPr vert="horz" lIns="91440" tIns="45720" rIns="91440" bIns="45720" rtlCol="0" anchor="ctr">
            <a:normAutofit/>
          </a:bodyPr>
          <a:lstStyle>
            <a:lvl1pPr marL="0" indent="0">
              <a:buNone/>
              <a:defRPr lang="en-US" sz="1600" cap="all" spc="400" baseline="0" dirty="0">
                <a:solidFill>
                  <a:schemeClr val="bg1"/>
                </a:solidFill>
                <a:latin typeface="+mj-lt"/>
              </a:defRPr>
            </a:lvl1pPr>
          </a:lstStyle>
          <a:p>
            <a:pPr lvl="0"/>
            <a:r>
              <a:rPr lang="en-US" dirty="0"/>
              <a:t>Click to edit Master subtitle style</a:t>
            </a:r>
          </a:p>
        </p:txBody>
      </p:sp>
      <p:sp>
        <p:nvSpPr>
          <p:cNvPr id="18" name="Footer Placeholder 17">
            <a:extLst>
              <a:ext uri="{FF2B5EF4-FFF2-40B4-BE49-F238E27FC236}">
                <a16:creationId xmlns:a16="http://schemas.microsoft.com/office/drawing/2014/main" id="{EEDD729C-2F42-9729-3280-C9066997083D}"/>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19" name="Slide Number Placeholder 18">
            <a:extLst>
              <a:ext uri="{FF2B5EF4-FFF2-40B4-BE49-F238E27FC236}">
                <a16:creationId xmlns:a16="http://schemas.microsoft.com/office/drawing/2014/main" id="{036F8F79-3CDB-6415-DDB2-2D674522D5B0}"/>
              </a:ext>
            </a:extLst>
          </p:cNvPr>
          <p:cNvSpPr>
            <a:spLocks noGrp="1"/>
          </p:cNvSpPr>
          <p:nvPr>
            <p:ph type="sldNum" sz="quarter" idx="12"/>
          </p:nvPr>
        </p:nvSpPr>
        <p:spPr>
          <a:xfrm>
            <a:off x="32004" y="6455664"/>
            <a:ext cx="548640" cy="365760"/>
          </a:xfrm>
        </p:spPr>
        <p:txBody>
          <a:bodyPr/>
          <a:lstStyle>
            <a:lvl1pPr>
              <a:defRPr>
                <a:solidFill>
                  <a:schemeClr val="bg1"/>
                </a:solidFill>
              </a:defRPr>
            </a:lvl1pPr>
          </a:lstStyle>
          <a:p>
            <a:fld id="{CC057153-B650-4DEB-B370-79DDCFDCE934}" type="slidenum">
              <a:rPr lang="en-US" smtClean="0"/>
              <a:pPr/>
              <a:t>‹#›</a:t>
            </a:fld>
            <a:endParaRPr lang="en-US"/>
          </a:p>
        </p:txBody>
      </p:sp>
      <p:sp>
        <p:nvSpPr>
          <p:cNvPr id="17" name="Date Placeholder 16">
            <a:extLst>
              <a:ext uri="{FF2B5EF4-FFF2-40B4-BE49-F238E27FC236}">
                <a16:creationId xmlns:a16="http://schemas.microsoft.com/office/drawing/2014/main" id="{7911B295-8CBE-7949-8048-EBF414619287}"/>
              </a:ext>
            </a:extLst>
          </p:cNvPr>
          <p:cNvSpPr>
            <a:spLocks noGrp="1"/>
          </p:cNvSpPr>
          <p:nvPr>
            <p:ph type="dt" sz="half" idx="10"/>
          </p:nvPr>
        </p:nvSpPr>
        <p:spPr>
          <a:xfrm>
            <a:off x="612648" y="6455664"/>
            <a:ext cx="3227832" cy="365760"/>
          </a:xfrm>
        </p:spPr>
        <p:txBody>
          <a:bodyPr/>
          <a:lstStyle>
            <a:lvl1pPr algn="l">
              <a:defRPr>
                <a:solidFill>
                  <a:schemeClr val="bg1"/>
                </a:solidFill>
              </a:defRPr>
            </a:lvl1pPr>
          </a:lstStyle>
          <a:p>
            <a:fld id="{E144AFCF-5D00-4E8A-BE78-0A3382672AA6}" type="datetime2">
              <a:rPr lang="en-US" smtClean="0"/>
              <a:t>Saturday, July 12, 2025</a:t>
            </a:fld>
            <a:endParaRPr lang="en-US"/>
          </a:p>
        </p:txBody>
      </p:sp>
      <p:sp>
        <p:nvSpPr>
          <p:cNvPr id="15" name="Picture Placeholder 14">
            <a:extLst>
              <a:ext uri="{FF2B5EF4-FFF2-40B4-BE49-F238E27FC236}">
                <a16:creationId xmlns:a16="http://schemas.microsoft.com/office/drawing/2014/main" id="{B889FC6C-F243-CA40-35F8-13153EA5EBE9}"/>
              </a:ext>
            </a:extLst>
          </p:cNvPr>
          <p:cNvSpPr>
            <a:spLocks noGrp="1"/>
          </p:cNvSpPr>
          <p:nvPr>
            <p:ph type="pic" sz="quarter" idx="13" hasCustomPrompt="1"/>
          </p:nvPr>
        </p:nvSpPr>
        <p:spPr>
          <a:xfrm>
            <a:off x="4076700" y="0"/>
            <a:ext cx="8115300" cy="6868452"/>
          </a:xfrm>
          <a:blipFill>
            <a:blip r:embed="rId2">
              <a:alphaModFix amt="7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15617961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1">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FE7F8B-D1C1-6301-75A5-2EC4374F9AF1}"/>
              </a:ext>
            </a:extLst>
          </p:cNvPr>
          <p:cNvSpPr/>
          <p:nvPr/>
        </p:nvSpPr>
        <p:spPr>
          <a:xfrm flipH="1" flipV="1">
            <a:off x="-14449" y="0"/>
            <a:ext cx="12224736"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C1D8467A-A1B6-E7E6-CAD4-E63E0FE2CCCB}"/>
              </a:ext>
            </a:extLst>
          </p:cNvPr>
          <p:cNvSpPr/>
          <p:nvPr/>
        </p:nvSpPr>
        <p:spPr>
          <a:xfrm flipV="1">
            <a:off x="-7227" y="-5046"/>
            <a:ext cx="12217513" cy="6865568"/>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2A9C06E7-BC9C-2F5F-5DD1-D04EB713C63D}"/>
              </a:ext>
            </a:extLst>
          </p:cNvPr>
          <p:cNvSpPr/>
          <p:nvPr/>
        </p:nvSpPr>
        <p:spPr>
          <a:xfrm rot="10800000" flipH="1" flipV="1">
            <a:off x="-25514" y="-5045"/>
            <a:ext cx="12217514" cy="6865568"/>
          </a:xfrm>
          <a:prstGeom prst="rect">
            <a:avLst/>
          </a:prstGeom>
          <a:gradFill>
            <a:gsLst>
              <a:gs pos="0">
                <a:srgbClr val="FA0036">
                  <a:alpha val="4000"/>
                </a:srgbClr>
              </a:gs>
              <a:gs pos="99000">
                <a:schemeClr val="accent2">
                  <a:alpha val="98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985261F8-8CD8-F2E0-C386-BE6A16D95BFC}"/>
              </a:ext>
            </a:extLst>
          </p:cNvPr>
          <p:cNvSpPr/>
          <p:nvPr/>
        </p:nvSpPr>
        <p:spPr>
          <a:xfrm rot="16200000" flipH="1" flipV="1">
            <a:off x="3802775" y="-3817222"/>
            <a:ext cx="4571999" cy="12206450"/>
          </a:xfrm>
          <a:prstGeom prst="rect">
            <a:avLst/>
          </a:prstGeom>
          <a:gradFill>
            <a:gsLst>
              <a:gs pos="0">
                <a:srgbClr val="D861D4">
                  <a:alpha val="0"/>
                </a:srgbClr>
              </a:gs>
              <a:gs pos="100000">
                <a:srgbClr val="FF7037">
                  <a:alpha val="66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Oval 14">
            <a:extLst>
              <a:ext uri="{FF2B5EF4-FFF2-40B4-BE49-F238E27FC236}">
                <a16:creationId xmlns:a16="http://schemas.microsoft.com/office/drawing/2014/main" id="{D3D4A82C-6849-A88D-6D57-833E9A7481B9}"/>
              </a:ext>
            </a:extLst>
          </p:cNvPr>
          <p:cNvSpPr/>
          <p:nvPr/>
        </p:nvSpPr>
        <p:spPr>
          <a:xfrm rot="13168948" flipH="1" flipV="1">
            <a:off x="1027160" y="609473"/>
            <a:ext cx="5005754" cy="5005754"/>
          </a:xfrm>
          <a:prstGeom prst="ellipse">
            <a:avLst/>
          </a:prstGeom>
          <a:gradFill>
            <a:gsLst>
              <a:gs pos="31000">
                <a:srgbClr val="FF907A">
                  <a:alpha val="0"/>
                </a:srgbClr>
              </a:gs>
              <a:gs pos="85000">
                <a:srgbClr val="FFBCAF">
                  <a:alpha val="2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55CA38-7F60-D664-4EC0-C54B60C02BCF}"/>
              </a:ext>
            </a:extLst>
          </p:cNvPr>
          <p:cNvSpPr/>
          <p:nvPr/>
        </p:nvSpPr>
        <p:spPr>
          <a:xfrm rot="5400000" flipV="1">
            <a:off x="-1913484" y="1896512"/>
            <a:ext cx="6860522" cy="3062447"/>
          </a:xfrm>
          <a:prstGeom prst="rect">
            <a:avLst/>
          </a:prstGeom>
          <a:gradFill>
            <a:gsLst>
              <a:gs pos="0">
                <a:srgbClr val="FA0036">
                  <a:alpha val="62000"/>
                </a:srgbClr>
              </a:gs>
              <a:gs pos="77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557016" y="987552"/>
            <a:ext cx="7644384" cy="2944368"/>
          </a:xfrm>
        </p:spPr>
        <p:txBody>
          <a:bodyPr vert="horz" lIns="91440" tIns="45720" rIns="91440" bIns="45720" rtlCol="0" anchor="b">
            <a:normAutofit/>
          </a:bodyPr>
          <a:lstStyle>
            <a:lvl1pPr>
              <a:defRPr lang="en-US" sz="5400" cap="all" spc="700" baseline="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538728" y="5294376"/>
            <a:ext cx="7644384" cy="1078992"/>
          </a:xfrm>
        </p:spPr>
        <p:txBody>
          <a:bodyPr vert="horz" lIns="91440" tIns="45720" rIns="91440" bIns="45720" rtlCol="0" anchor="ctr">
            <a:normAutofit/>
          </a:bodyPr>
          <a:lstStyle>
            <a:lvl1pPr marL="0" indent="0">
              <a:buNone/>
              <a:defRPr lang="en-US" cap="all" spc="400" baseline="0">
                <a:solidFill>
                  <a:schemeClr val="bg1"/>
                </a:solidFill>
                <a:latin typeface="+mj-lt"/>
              </a:defRPr>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F3DE8AB4-3D9C-4366-A8D9-9A4F01D11121}" type="datetime2">
              <a:rPr lang="en-US" smtClean="0"/>
              <a:t>Saturday, July 12, 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0836129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344B8E2B-A9B5-DCE0-5C06-E99F762397CB}"/>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8C38FEA-146D-53B3-36B0-5CBD8040636E}"/>
              </a:ext>
            </a:extLst>
          </p:cNvPr>
          <p:cNvSpPr/>
          <p:nvPr/>
        </p:nvSpPr>
        <p:spPr>
          <a:xfrm flipH="1">
            <a:off x="9143995" y="0"/>
            <a:ext cx="3076356" cy="6858000"/>
          </a:xfrm>
          <a:prstGeom prst="rect">
            <a:avLst/>
          </a:prstGeom>
          <a:gradFill>
            <a:gsLst>
              <a:gs pos="0">
                <a:srgbClr val="FF907A"/>
              </a:gs>
              <a:gs pos="100000">
                <a:srgbClr val="DA002F">
                  <a:alpha val="85882"/>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684D35E-A520-CA7A-97CB-6D815AB4CC5D}"/>
              </a:ext>
            </a:extLst>
          </p:cNvPr>
          <p:cNvSpPr/>
          <p:nvPr/>
        </p:nvSpPr>
        <p:spPr>
          <a:xfrm flipH="1">
            <a:off x="9143990" y="-1"/>
            <a:ext cx="3076355" cy="4572001"/>
          </a:xfrm>
          <a:prstGeom prst="rect">
            <a:avLst/>
          </a:prstGeom>
          <a:gradFill>
            <a:gsLst>
              <a:gs pos="26000">
                <a:srgbClr val="FE4A00">
                  <a:alpha val="0"/>
                </a:srgbClr>
              </a:gs>
              <a:gs pos="100000">
                <a:srgbClr val="DA002F">
                  <a:alpha val="65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85E890B-58C1-DD36-E90B-FFF0BE0CB5CB}"/>
              </a:ext>
            </a:extLst>
          </p:cNvPr>
          <p:cNvSpPr/>
          <p:nvPr/>
        </p:nvSpPr>
        <p:spPr>
          <a:xfrm rot="5400000" flipH="1">
            <a:off x="7253161" y="1890822"/>
            <a:ext cx="6858001" cy="3076355"/>
          </a:xfrm>
          <a:prstGeom prst="rect">
            <a:avLst/>
          </a:prstGeom>
          <a:gradFill>
            <a:gsLst>
              <a:gs pos="2000">
                <a:srgbClr val="9B3597"/>
              </a:gs>
              <a:gs pos="60000">
                <a:srgbClr val="D861D4">
                  <a:alpha val="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BCD52CC-E8F2-3220-AE19-8A482DD1F236}"/>
              </a:ext>
            </a:extLst>
          </p:cNvPr>
          <p:cNvSpPr/>
          <p:nvPr/>
        </p:nvSpPr>
        <p:spPr>
          <a:xfrm rot="12508972">
            <a:off x="7949750" y="1673989"/>
            <a:ext cx="3201591" cy="4397456"/>
          </a:xfrm>
          <a:custGeom>
            <a:avLst/>
            <a:gdLst>
              <a:gd name="connsiteX0" fmla="*/ 3201591 w 3201591"/>
              <a:gd name="connsiteY0" fmla="*/ 4296647 h 4397456"/>
              <a:gd name="connsiteX1" fmla="*/ 3007294 w 3201591"/>
              <a:gd name="connsiteY1" fmla="*/ 4346606 h 4397456"/>
              <a:gd name="connsiteX2" fmla="*/ 2502877 w 3201591"/>
              <a:gd name="connsiteY2" fmla="*/ 4397456 h 4397456"/>
              <a:gd name="connsiteX3" fmla="*/ 0 w 3201591"/>
              <a:gd name="connsiteY3" fmla="*/ 1894579 h 4397456"/>
              <a:gd name="connsiteX4" fmla="*/ 733076 w 3201591"/>
              <a:gd name="connsiteY4" fmla="*/ 124777 h 4397456"/>
              <a:gd name="connsiteX5" fmla="*/ 870365 w 3201591"/>
              <a:gd name="connsiteY5" fmla="*/ 0 h 439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1591" h="4397456">
                <a:moveTo>
                  <a:pt x="3201591" y="4296647"/>
                </a:moveTo>
                <a:lnTo>
                  <a:pt x="3007294" y="4346606"/>
                </a:lnTo>
                <a:cubicBezTo>
                  <a:pt x="2844362" y="4379947"/>
                  <a:pt x="2675664" y="4397456"/>
                  <a:pt x="2502877" y="4397456"/>
                </a:cubicBezTo>
                <a:cubicBezTo>
                  <a:pt x="1120576" y="4397456"/>
                  <a:pt x="0" y="3276880"/>
                  <a:pt x="0" y="1894579"/>
                </a:cubicBezTo>
                <a:cubicBezTo>
                  <a:pt x="0" y="1203428"/>
                  <a:pt x="280144" y="577709"/>
                  <a:pt x="733076" y="124777"/>
                </a:cubicBezTo>
                <a:lnTo>
                  <a:pt x="870365" y="0"/>
                </a:lnTo>
                <a:close/>
              </a:path>
            </a:pathLst>
          </a:custGeom>
          <a:gradFill>
            <a:gsLst>
              <a:gs pos="31000">
                <a:srgbClr val="FF907A">
                  <a:alpha val="0"/>
                </a:srgbClr>
              </a:gs>
              <a:gs pos="85000">
                <a:srgbClr val="FFBCAF">
                  <a:alpha val="1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31520" y="612648"/>
            <a:ext cx="7004304" cy="3557016"/>
          </a:xfrm>
        </p:spPr>
        <p:txBody>
          <a:bodyPr vert="horz" lIns="91440" tIns="45720" rIns="91440" bIns="45720" rtlCol="0" anchor="t">
            <a:normAutofit/>
          </a:bodyPr>
          <a:lstStyle>
            <a:lvl1pPr>
              <a:defRPr lang="en-US" sz="4800" cap="all" spc="550" baseline="0"/>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31520" y="4965192"/>
            <a:ext cx="6391656" cy="1490472"/>
          </a:xfrm>
        </p:spPr>
        <p:txBody>
          <a:bodyPr vert="horz" lIns="91440" tIns="45720" rIns="91440" bIns="45720" rtlCol="0" anchor="ctr">
            <a:normAutofit/>
          </a:bodyPr>
          <a:lstStyle>
            <a:lvl1pPr marL="0" indent="0">
              <a:buNone/>
              <a:defRPr lang="en-US" cap="all" spc="400" baseline="0">
                <a:latin typeface="+mj-lt"/>
              </a:defRPr>
            </a:lvl1pPr>
          </a:lstStyle>
          <a:p>
            <a:pPr lvl="0"/>
            <a:r>
              <a:rPr lang="en-US" dirty="0"/>
              <a:t>Click to edit Master subtitle style</a:t>
            </a:r>
          </a:p>
        </p:txBody>
      </p:sp>
      <p:sp>
        <p:nvSpPr>
          <p:cNvPr id="13" name="Footer Placeholder 12">
            <a:extLst>
              <a:ext uri="{FF2B5EF4-FFF2-40B4-BE49-F238E27FC236}">
                <a16:creationId xmlns:a16="http://schemas.microsoft.com/office/drawing/2014/main" id="{FED2F463-51E0-AB87-A5B5-6942461AD535}"/>
              </a:ext>
            </a:extLst>
          </p:cNvPr>
          <p:cNvSpPr>
            <a:spLocks noGrp="1"/>
          </p:cNvSpPr>
          <p:nvPr>
            <p:ph type="ftr" sz="quarter" idx="11"/>
          </p:nvPr>
        </p:nvSpPr>
        <p:spPr/>
        <p:txBody>
          <a:bodyPr/>
          <a:lstStyle/>
          <a:p>
            <a:r>
              <a:rPr lang="en-US"/>
              <a:t>Sample Footer Text</a:t>
            </a:r>
          </a:p>
        </p:txBody>
      </p:sp>
      <p:sp>
        <p:nvSpPr>
          <p:cNvPr id="12" name="Date Placeholder 11">
            <a:extLst>
              <a:ext uri="{FF2B5EF4-FFF2-40B4-BE49-F238E27FC236}">
                <a16:creationId xmlns:a16="http://schemas.microsoft.com/office/drawing/2014/main" id="{30796B80-FA43-2B89-5F9F-72443F8E5C6E}"/>
              </a:ext>
            </a:extLst>
          </p:cNvPr>
          <p:cNvSpPr>
            <a:spLocks noGrp="1"/>
          </p:cNvSpPr>
          <p:nvPr>
            <p:ph type="dt" sz="half" idx="10"/>
          </p:nvPr>
        </p:nvSpPr>
        <p:spPr>
          <a:xfrm>
            <a:off x="4954909" y="6455664"/>
            <a:ext cx="3472868" cy="365760"/>
          </a:xfrm>
        </p:spPr>
        <p:txBody>
          <a:bodyPr/>
          <a:lstStyle>
            <a:lvl1pPr>
              <a:defRPr>
                <a:solidFill>
                  <a:schemeClr val="tx1"/>
                </a:solidFill>
              </a:defRPr>
            </a:lvl1pPr>
          </a:lstStyle>
          <a:p>
            <a:fld id="{5259F214-985C-4E7A-8724-986944FA2171}" type="datetime2">
              <a:rPr lang="en-US" smtClean="0"/>
              <a:t>Saturday, July 12, 2025</a:t>
            </a:fld>
            <a:endParaRPr lang="en-US"/>
          </a:p>
        </p:txBody>
      </p:sp>
      <p:sp>
        <p:nvSpPr>
          <p:cNvPr id="14" name="Slide Number Placeholder 13">
            <a:extLst>
              <a:ext uri="{FF2B5EF4-FFF2-40B4-BE49-F238E27FC236}">
                <a16:creationId xmlns:a16="http://schemas.microsoft.com/office/drawing/2014/main" id="{FC1096F3-B460-B6B3-0D52-AEFDD7F69A2E}"/>
              </a:ext>
            </a:extLst>
          </p:cNvPr>
          <p:cNvSpPr>
            <a:spLocks noGrp="1"/>
          </p:cNvSpPr>
          <p:nvPr>
            <p:ph type="sldNum" sz="quarter" idx="12"/>
          </p:nvPr>
        </p:nvSpPr>
        <p:spPr>
          <a:xfrm>
            <a:off x="8409489" y="6455664"/>
            <a:ext cx="548640" cy="365760"/>
          </a:xfrm>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7051268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F7CFA0-C3A1-5564-DD4B-90674874B08D}"/>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4E2F783-0ED7-1F0B-219A-198549E350DD}"/>
              </a:ext>
            </a:extLst>
          </p:cNvPr>
          <p:cNvSpPr/>
          <p:nvPr/>
        </p:nvSpPr>
        <p:spPr>
          <a:xfrm>
            <a:off x="-6" y="-25866"/>
            <a:ext cx="12192005" cy="4589428"/>
          </a:xfrm>
          <a:prstGeom prst="rect">
            <a:avLst/>
          </a:prstGeom>
          <a:gradFill>
            <a:gsLst>
              <a:gs pos="8000">
                <a:srgbClr val="D861D4"/>
              </a:gs>
              <a:gs pos="100000">
                <a:srgbClr val="DA002F">
                  <a:alpha val="85000"/>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2F09062-D41B-0E2E-C1C0-F27562ED9597}"/>
              </a:ext>
            </a:extLst>
          </p:cNvPr>
          <p:cNvSpPr/>
          <p:nvPr/>
        </p:nvSpPr>
        <p:spPr>
          <a:xfrm rot="16200000">
            <a:off x="3805950" y="-3822495"/>
            <a:ext cx="4580101" cy="12191999"/>
          </a:xfrm>
          <a:prstGeom prst="rect">
            <a:avLst/>
          </a:prstGeom>
          <a:gradFill>
            <a:gsLst>
              <a:gs pos="0">
                <a:srgbClr val="FE4A00">
                  <a:alpha val="50000"/>
                </a:srgbClr>
              </a:gs>
              <a:gs pos="99000">
                <a:srgbClr val="A3299D"/>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A6D366-64E2-13D3-2734-861E811E1F1A}"/>
              </a:ext>
            </a:extLst>
          </p:cNvPr>
          <p:cNvSpPr/>
          <p:nvPr/>
        </p:nvSpPr>
        <p:spPr>
          <a:xfrm rot="10800000">
            <a:off x="8150806" y="-25872"/>
            <a:ext cx="4041192" cy="4589427"/>
          </a:xfrm>
          <a:prstGeom prst="rect">
            <a:avLst/>
          </a:prstGeom>
          <a:gradFill>
            <a:gsLst>
              <a:gs pos="0">
                <a:srgbClr val="DA002F">
                  <a:alpha val="0"/>
                </a:srgbClr>
              </a:gs>
              <a:gs pos="84000">
                <a:srgbClr val="FF907A">
                  <a:alpha val="32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E5B9BA8-AE27-B639-DB51-7E498FA9422B}"/>
              </a:ext>
            </a:extLst>
          </p:cNvPr>
          <p:cNvSpPr/>
          <p:nvPr/>
        </p:nvSpPr>
        <p:spPr>
          <a:xfrm rot="12508972">
            <a:off x="5485611" y="-1118641"/>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41000">
                <a:srgbClr val="FF907A">
                  <a:alpha val="0"/>
                </a:srgbClr>
              </a:gs>
              <a:gs pos="100000">
                <a:srgbClr val="FFBCAF">
                  <a:alpha val="33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31520" y="585216"/>
            <a:ext cx="6858000" cy="3200400"/>
          </a:xfrm>
        </p:spPr>
        <p:txBody>
          <a:bodyPr vert="horz" lIns="91440" tIns="45720" rIns="91440" bIns="45720" rtlCol="0" anchor="b">
            <a:normAutofit/>
          </a:bodyPr>
          <a:lstStyle>
            <a:lvl1pPr>
              <a:defRPr lang="en-US" sz="4800" cap="all" spc="550" baseline="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31520" y="4965192"/>
            <a:ext cx="6391656" cy="1490472"/>
          </a:xfrm>
        </p:spPr>
        <p:txBody>
          <a:bodyPr vert="horz" lIns="91440" tIns="45720" rIns="91440" bIns="45720" rtlCol="0" anchor="ctr">
            <a:normAutofit/>
          </a:bodyPr>
          <a:lstStyle>
            <a:lvl1pPr marL="0" indent="0">
              <a:buNone/>
              <a:defRPr lang="en-US" cap="all" spc="400" baseline="0" dirty="0">
                <a:latin typeface="+mj-lt"/>
              </a:defRPr>
            </a:lvl1pPr>
          </a:lstStyle>
          <a:p>
            <a:pPr lvl="0"/>
            <a:r>
              <a:rPr lang="en-US" dirty="0"/>
              <a:t>Click to edit Master subtitle style</a:t>
            </a:r>
          </a:p>
        </p:txBody>
      </p:sp>
      <p:sp>
        <p:nvSpPr>
          <p:cNvPr id="18" name="Footer Placeholder 17">
            <a:extLst>
              <a:ext uri="{FF2B5EF4-FFF2-40B4-BE49-F238E27FC236}">
                <a16:creationId xmlns:a16="http://schemas.microsoft.com/office/drawing/2014/main" id="{EEDD729C-2F42-9729-3280-C9066997083D}"/>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17" name="Date Placeholder 16">
            <a:extLst>
              <a:ext uri="{FF2B5EF4-FFF2-40B4-BE49-F238E27FC236}">
                <a16:creationId xmlns:a16="http://schemas.microsoft.com/office/drawing/2014/main" id="{7911B295-8CBE-7949-8048-EBF414619287}"/>
              </a:ext>
            </a:extLst>
          </p:cNvPr>
          <p:cNvSpPr>
            <a:spLocks noGrp="1"/>
          </p:cNvSpPr>
          <p:nvPr>
            <p:ph type="dt" sz="half" idx="10"/>
          </p:nvPr>
        </p:nvSpPr>
        <p:spPr/>
        <p:txBody>
          <a:bodyPr/>
          <a:lstStyle>
            <a:lvl1pPr>
              <a:defRPr>
                <a:solidFill>
                  <a:schemeClr val="tx1"/>
                </a:solidFill>
              </a:defRPr>
            </a:lvl1pPr>
          </a:lstStyle>
          <a:p>
            <a:fld id="{258C9C02-FCB9-44E9-9951-263455134367}" type="datetime2">
              <a:rPr lang="en-US" smtClean="0"/>
              <a:t>Saturday, July 12, 2025</a:t>
            </a:fld>
            <a:endParaRPr lang="en-US"/>
          </a:p>
        </p:txBody>
      </p:sp>
      <p:sp>
        <p:nvSpPr>
          <p:cNvPr id="19" name="Slide Number Placeholder 18">
            <a:extLst>
              <a:ext uri="{FF2B5EF4-FFF2-40B4-BE49-F238E27FC236}">
                <a16:creationId xmlns:a16="http://schemas.microsoft.com/office/drawing/2014/main" id="{036F8F79-3CDB-6415-DDB2-2D674522D5B0}"/>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2399977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1BDDB7-A96E-2151-63B9-28A103D980D2}"/>
              </a:ext>
            </a:extLst>
          </p:cNvPr>
          <p:cNvSpPr/>
          <p:nvPr/>
        </p:nvSpPr>
        <p:spPr>
          <a:xfrm flipH="1">
            <a:off x="-7229" y="-2522"/>
            <a:ext cx="12217516"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id="{6DA992C5-451E-EC0E-D54A-B0AA21D57F04}"/>
              </a:ext>
            </a:extLst>
          </p:cNvPr>
          <p:cNvSpPr/>
          <p:nvPr/>
        </p:nvSpPr>
        <p:spPr>
          <a:xfrm>
            <a:off x="-7227" y="-5045"/>
            <a:ext cx="12217513" cy="6860523"/>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5A4914C5-E872-F937-694B-9226A87D21A6}"/>
              </a:ext>
            </a:extLst>
          </p:cNvPr>
          <p:cNvSpPr/>
          <p:nvPr/>
        </p:nvSpPr>
        <p:spPr>
          <a:xfrm rot="10800000" flipH="1">
            <a:off x="7226" y="-5045"/>
            <a:ext cx="12203060" cy="6863044"/>
          </a:xfrm>
          <a:prstGeom prst="rect">
            <a:avLst/>
          </a:prstGeom>
          <a:gradFill>
            <a:gsLst>
              <a:gs pos="0">
                <a:srgbClr val="FA0036">
                  <a:alpha val="4000"/>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7B2BF5D5-EB9E-9501-6A32-C2BB4C8ED6A7}"/>
              </a:ext>
            </a:extLst>
          </p:cNvPr>
          <p:cNvSpPr/>
          <p:nvPr/>
        </p:nvSpPr>
        <p:spPr>
          <a:xfrm rot="5400000" flipH="1">
            <a:off x="4958529" y="-4965758"/>
            <a:ext cx="2286000" cy="12217514"/>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Oval 11">
            <a:extLst>
              <a:ext uri="{FF2B5EF4-FFF2-40B4-BE49-F238E27FC236}">
                <a16:creationId xmlns:a16="http://schemas.microsoft.com/office/drawing/2014/main" id="{90768E01-CF59-AC8E-6819-61512B528C04}"/>
              </a:ext>
            </a:extLst>
          </p:cNvPr>
          <p:cNvSpPr/>
          <p:nvPr/>
        </p:nvSpPr>
        <p:spPr>
          <a:xfrm rot="8431052" flipH="1">
            <a:off x="1403739" y="524809"/>
            <a:ext cx="5005754" cy="5005754"/>
          </a:xfrm>
          <a:prstGeom prst="ellipse">
            <a:avLst/>
          </a:prstGeom>
          <a:gradFill>
            <a:gsLst>
              <a:gs pos="31000">
                <a:srgbClr val="FF907A">
                  <a:alpha val="0"/>
                </a:srgbClr>
              </a:gs>
              <a:gs pos="85000">
                <a:srgbClr val="FFBCAF">
                  <a:alpha val="2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86865A1-AC73-67A9-BC14-E75D3F26BDE9}"/>
              </a:ext>
            </a:extLst>
          </p:cNvPr>
          <p:cNvSpPr/>
          <p:nvPr/>
        </p:nvSpPr>
        <p:spPr>
          <a:xfrm rot="16200000">
            <a:off x="-1913484" y="1896512"/>
            <a:ext cx="6860522" cy="3062447"/>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3657600" y="2807208"/>
            <a:ext cx="7644384" cy="3346704"/>
          </a:xfrm>
        </p:spPr>
        <p:txBody>
          <a:bodyPr anchor="t">
            <a:normAutofit/>
          </a:bodyPr>
          <a:lstStyle>
            <a:lvl1pPr>
              <a:lnSpc>
                <a:spcPct val="110000"/>
              </a:lnSpc>
              <a:defRPr sz="5400" cap="all" spc="700" baseline="0">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p:txBody>
          <a:bodyPr/>
          <a:lstStyle>
            <a:lvl1pPr>
              <a:defRPr>
                <a:solidFill>
                  <a:schemeClr val="bg1"/>
                </a:solidFill>
              </a:defRPr>
            </a:lvl1pPr>
          </a:lstStyle>
          <a:p>
            <a:fld id="{18A3F06B-6751-4328-A64C-7E682DA41140}" type="datetime2">
              <a:rPr lang="en-US" smtClean="0"/>
              <a:t>Saturday, July 12, 2025</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a:lstStyle>
            <a:lvl1pPr>
              <a:defRPr>
                <a:solidFill>
                  <a:schemeClr val="bg1"/>
                </a:solidFill>
              </a:defRPr>
            </a:lvl1pPr>
          </a:lstStyle>
          <a:p>
            <a:fld id="{84145AC3-CC88-4C8A-A6CE-8D44921B6A23}" type="slidenum">
              <a:rPr lang="en-US" smtClean="0"/>
              <a:pPr/>
              <a:t>‹#›</a:t>
            </a:fld>
            <a:endParaRPr lang="en-US"/>
          </a:p>
        </p:txBody>
      </p:sp>
    </p:spTree>
    <p:extLst>
      <p:ext uri="{BB962C8B-B14F-4D97-AF65-F5344CB8AC3E}">
        <p14:creationId xmlns:p14="http://schemas.microsoft.com/office/powerpoint/2010/main" val="39554573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E3211F5-0F92-9768-CA9E-42BD20D242AD}"/>
              </a:ext>
            </a:extLst>
          </p:cNvPr>
          <p:cNvSpPr/>
          <p:nvPr/>
        </p:nvSpPr>
        <p:spPr>
          <a:xfrm rot="10800000" flipH="1">
            <a:off x="0" y="6410026"/>
            <a:ext cx="12192000" cy="448056"/>
          </a:xfrm>
          <a:prstGeom prst="rect">
            <a:avLst/>
          </a:prstGeom>
          <a:gradFill>
            <a:gsLst>
              <a:gs pos="62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6965722-DE3B-A05F-AE94-E31AF26EBF9D}"/>
              </a:ext>
            </a:extLst>
          </p:cNvPr>
          <p:cNvSpPr/>
          <p:nvPr/>
        </p:nvSpPr>
        <p:spPr>
          <a:xfrm flipH="1">
            <a:off x="4076700" y="6409937"/>
            <a:ext cx="8115298" cy="448063"/>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1033272" y="347472"/>
            <a:ext cx="9985248" cy="132588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1033272" y="1837944"/>
            <a:ext cx="9985248" cy="4352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rot="5400000">
            <a:off x="-1581912" y="1682496"/>
            <a:ext cx="3557016" cy="365760"/>
          </a:xfrm>
          <a:prstGeom prst="rect">
            <a:avLst/>
          </a:prstGeom>
        </p:spPr>
        <p:txBody>
          <a:bodyPr vert="horz" lIns="91440" tIns="45720" rIns="91440" bIns="45720" rtlCol="0" anchor="ctr"/>
          <a:lstStyle>
            <a:lvl1pPr algn="l">
              <a:defRPr sz="800" b="1">
                <a:solidFill>
                  <a:schemeClr val="tx1"/>
                </a:solidFill>
                <a:latin typeface="+mj-lt"/>
              </a:defRPr>
            </a:lvl1pPr>
          </a:lstStyle>
          <a:p>
            <a:r>
              <a:rPr lang="en-US"/>
              <a:t>Sample Footer Text</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6922008" y="6455664"/>
            <a:ext cx="4672584" cy="365760"/>
          </a:xfrm>
          <a:prstGeom prst="rect">
            <a:avLst/>
          </a:prstGeom>
        </p:spPr>
        <p:txBody>
          <a:bodyPr vert="horz" lIns="91440" tIns="45720" rIns="91440" bIns="45720" rtlCol="0" anchor="ctr"/>
          <a:lstStyle>
            <a:lvl1pPr algn="r">
              <a:defRPr sz="800" cap="all" spc="300" baseline="0">
                <a:solidFill>
                  <a:schemeClr val="bg1"/>
                </a:solidFill>
              </a:defRPr>
            </a:lvl1pPr>
          </a:lstStyle>
          <a:p>
            <a:fld id="{7FA31CB7-48AA-4691-B614-160E906C518A}" type="datetime2">
              <a:rPr lang="en-US" smtClean="0"/>
              <a:t>Saturday, July 12, 2025</a:t>
            </a:fld>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576304" y="6455664"/>
            <a:ext cx="548640" cy="365760"/>
          </a:xfrm>
          <a:prstGeom prst="rect">
            <a:avLst/>
          </a:prstGeom>
        </p:spPr>
        <p:txBody>
          <a:bodyPr vert="horz" lIns="91440" tIns="45720" rIns="91440" bIns="45720" rtlCol="0" anchor="ctr"/>
          <a:lstStyle>
            <a:lvl1pPr algn="r">
              <a:defRPr sz="800" spc="200" baseline="0">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151245485"/>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 id="2147483889" r:id="rId16"/>
    <p:sldLayoutId id="2147483890" r:id="rId17"/>
    <p:sldLayoutId id="2147483891" r:id="rId18"/>
    <p:sldLayoutId id="2147483892" r:id="rId19"/>
    <p:sldLayoutId id="2147483893" r:id="rId20"/>
    <p:sldLayoutId id="2147483894" r:id="rId21"/>
    <p:sldLayoutId id="2147483895" r:id="rId22"/>
    <p:sldLayoutId id="2147483896" r:id="rId23"/>
    <p:sldLayoutId id="2147483897" r:id="rId24"/>
    <p:sldLayoutId id="2147483898" r:id="rId25"/>
    <p:sldLayoutId id="2147483899" r:id="rId26"/>
    <p:sldLayoutId id="2147483900" r:id="rId27"/>
    <p:sldLayoutId id="2147483901" r:id="rId28"/>
    <p:sldLayoutId id="2147483902" r:id="rId29"/>
    <p:sldLayoutId id="2147483903" r:id="rId30"/>
    <p:sldLayoutId id="2147483904" r:id="rId31"/>
    <p:sldLayoutId id="2147483873" r:id="rId32"/>
    <p:sldLayoutId id="2147483905" r:id="rId33"/>
    <p:sldLayoutId id="2147483906" r:id="rId34"/>
    <p:sldLayoutId id="2147483907" r:id="rId35"/>
    <p:sldLayoutId id="2147483908" r:id="rId36"/>
    <p:sldLayoutId id="2147483909" r:id="rId37"/>
    <p:sldLayoutId id="2147483910" r:id="rId38"/>
    <p:sldLayoutId id="2147483911" r:id="rId39"/>
    <p:sldLayoutId id="2147483919" r:id="rId40"/>
    <p:sldLayoutId id="2147483912" r:id="rId41"/>
    <p:sldLayoutId id="2147483913" r:id="rId42"/>
    <p:sldLayoutId id="2147483914" r:id="rId43"/>
    <p:sldLayoutId id="2147483915" r:id="rId44"/>
    <p:sldLayoutId id="2147483916" r:id="rId45"/>
    <p:sldLayoutId id="2147483917" r:id="rId46"/>
    <p:sldLayoutId id="2147483918" r:id="rId47"/>
    <p:sldLayoutId id="2147483872" r:id="rId4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08618-4D7B-1567-7337-B7C4445A7DAE}"/>
              </a:ext>
            </a:extLst>
          </p:cNvPr>
          <p:cNvSpPr>
            <a:spLocks noGrp="1"/>
          </p:cNvSpPr>
          <p:nvPr>
            <p:ph type="ctrTitle"/>
          </p:nvPr>
        </p:nvSpPr>
        <p:spPr>
          <a:xfrm>
            <a:off x="5311588" y="1136065"/>
            <a:ext cx="3830710" cy="2889504"/>
          </a:xfrm>
        </p:spPr>
        <p:txBody>
          <a:bodyPr anchor="b">
            <a:normAutofit fontScale="90000"/>
          </a:bodyPr>
          <a:lstStyle/>
          <a:p>
            <a:r>
              <a:rPr lang="en-US" b="0" spc="0" dirty="0"/>
              <a:t>The Pleasure of</a:t>
            </a:r>
            <a:br>
              <a:rPr lang="en-US" sz="4400" dirty="0"/>
            </a:br>
            <a:r>
              <a:rPr lang="en-US" sz="4400" dirty="0"/>
              <a:t>Pleasing</a:t>
            </a:r>
            <a:r>
              <a:rPr lang="en-US" sz="6000" dirty="0"/>
              <a:t>  </a:t>
            </a:r>
            <a:r>
              <a:rPr lang="en-US" sz="9600" dirty="0"/>
              <a:t>God</a:t>
            </a:r>
            <a:endParaRPr lang="en-US" sz="6000" dirty="0"/>
          </a:p>
        </p:txBody>
      </p:sp>
      <p:sp>
        <p:nvSpPr>
          <p:cNvPr id="3" name="Subtitle 2">
            <a:extLst>
              <a:ext uri="{FF2B5EF4-FFF2-40B4-BE49-F238E27FC236}">
                <a16:creationId xmlns:a16="http://schemas.microsoft.com/office/drawing/2014/main" id="{977917CC-637A-B5C4-2DAC-62BB6DC18602}"/>
              </a:ext>
            </a:extLst>
          </p:cNvPr>
          <p:cNvSpPr>
            <a:spLocks noGrp="1"/>
          </p:cNvSpPr>
          <p:nvPr>
            <p:ph type="subTitle" idx="1"/>
          </p:nvPr>
        </p:nvSpPr>
        <p:spPr>
          <a:xfrm>
            <a:off x="5458967" y="4800273"/>
            <a:ext cx="3631245" cy="1843323"/>
          </a:xfrm>
        </p:spPr>
        <p:txBody>
          <a:bodyPr anchor="ctr">
            <a:normAutofit fontScale="92500" lnSpcReduction="10000"/>
          </a:bodyPr>
          <a:lstStyle/>
          <a:p>
            <a:r>
              <a:rPr lang="en-US" sz="2800" dirty="0"/>
              <a:t>Finding Pleasure in Pleasing the God of Heaven</a:t>
            </a:r>
          </a:p>
        </p:txBody>
      </p:sp>
      <p:pic>
        <p:nvPicPr>
          <p:cNvPr id="5" name="Picture Placeholder 4" descr="Frangipani flower">
            <a:extLst>
              <a:ext uri="{FF2B5EF4-FFF2-40B4-BE49-F238E27FC236}">
                <a16:creationId xmlns:a16="http://schemas.microsoft.com/office/drawing/2014/main" id="{5EC23C2F-51EA-20E0-57EF-779D10E85AD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5376" r="25376"/>
          <a:stretch>
            <a:fillRect/>
          </a:stretch>
        </p:blipFill>
        <p:spPr>
          <a:xfrm>
            <a:off x="0" y="0"/>
            <a:ext cx="5067300" cy="6858000"/>
          </a:xfrm>
        </p:spPr>
      </p:pic>
    </p:spTree>
    <p:extLst>
      <p:ext uri="{BB962C8B-B14F-4D97-AF65-F5344CB8AC3E}">
        <p14:creationId xmlns:p14="http://schemas.microsoft.com/office/powerpoint/2010/main" val="152910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A0B8F-B6B4-DEBF-7151-BB7ADB60B972}"/>
              </a:ext>
            </a:extLst>
          </p:cNvPr>
          <p:cNvSpPr>
            <a:spLocks noGrp="1"/>
          </p:cNvSpPr>
          <p:nvPr>
            <p:ph type="title"/>
          </p:nvPr>
        </p:nvSpPr>
        <p:spPr>
          <a:xfrm>
            <a:off x="223760" y="161364"/>
            <a:ext cx="5365376" cy="1402259"/>
          </a:xfrm>
        </p:spPr>
        <p:txBody>
          <a:bodyPr>
            <a:normAutofit/>
          </a:bodyPr>
          <a:lstStyle/>
          <a:p>
            <a:pPr algn="ctr"/>
            <a:r>
              <a:rPr lang="en-US" sz="4000" dirty="0"/>
              <a:t>Jesus lived and died      to please His Father</a:t>
            </a:r>
          </a:p>
        </p:txBody>
      </p:sp>
      <p:sp>
        <p:nvSpPr>
          <p:cNvPr id="3" name="Content Placeholder 2">
            <a:extLst>
              <a:ext uri="{FF2B5EF4-FFF2-40B4-BE49-F238E27FC236}">
                <a16:creationId xmlns:a16="http://schemas.microsoft.com/office/drawing/2014/main" id="{CAE38C6E-D70B-8C61-CC08-20FD4E995E15}"/>
              </a:ext>
            </a:extLst>
          </p:cNvPr>
          <p:cNvSpPr>
            <a:spLocks noGrp="1"/>
          </p:cNvSpPr>
          <p:nvPr>
            <p:ph idx="1"/>
          </p:nvPr>
        </p:nvSpPr>
        <p:spPr>
          <a:xfrm>
            <a:off x="223760" y="1749361"/>
            <a:ext cx="5547752" cy="4572000"/>
          </a:xfrm>
        </p:spPr>
        <p:txBody>
          <a:bodyPr>
            <a:noAutofit/>
          </a:bodyPr>
          <a:lstStyle/>
          <a:p>
            <a:pPr>
              <a:lnSpc>
                <a:spcPct val="90000"/>
              </a:lnSpc>
              <a:spcBef>
                <a:spcPts val="300"/>
              </a:spcBef>
            </a:pPr>
            <a:r>
              <a:rPr lang="en-US" sz="3200" b="1" dirty="0"/>
              <a:t>Jesus always pleased His Father </a:t>
            </a:r>
            <a:r>
              <a:rPr lang="en-US" sz="3200" dirty="0"/>
              <a:t>(John 8:29). </a:t>
            </a:r>
          </a:p>
          <a:p>
            <a:pPr>
              <a:lnSpc>
                <a:spcPct val="90000"/>
              </a:lnSpc>
              <a:spcBef>
                <a:spcPts val="300"/>
              </a:spcBef>
            </a:pPr>
            <a:r>
              <a:rPr lang="en-US" sz="3200" b="1" dirty="0"/>
              <a:t>The Father was pleased with His Son </a:t>
            </a:r>
            <a:r>
              <a:rPr lang="en-US" sz="3200" dirty="0"/>
              <a:t>(Luke 3:21-22)</a:t>
            </a:r>
          </a:p>
          <a:p>
            <a:pPr>
              <a:lnSpc>
                <a:spcPct val="90000"/>
              </a:lnSpc>
              <a:spcBef>
                <a:spcPts val="300"/>
              </a:spcBef>
            </a:pPr>
            <a:r>
              <a:rPr lang="en-US" sz="3200" b="1" dirty="0"/>
              <a:t>God wants more children like His only begotten son </a:t>
            </a:r>
            <a:r>
              <a:rPr lang="en-US" sz="3200" dirty="0"/>
              <a:t>(Romans 8:29). </a:t>
            </a:r>
          </a:p>
        </p:txBody>
      </p:sp>
      <p:pic>
        <p:nvPicPr>
          <p:cNvPr id="4" name="Picture 3">
            <a:extLst>
              <a:ext uri="{FF2B5EF4-FFF2-40B4-BE49-F238E27FC236}">
                <a16:creationId xmlns:a16="http://schemas.microsoft.com/office/drawing/2014/main" id="{E3F1CBD5-055F-63BF-038A-8062F5434BFA}"/>
              </a:ext>
            </a:extLst>
          </p:cNvPr>
          <p:cNvPicPr>
            <a:picLocks noChangeAspect="1"/>
          </p:cNvPicPr>
          <p:nvPr/>
        </p:nvPicPr>
        <p:blipFill>
          <a:blip r:embed="rId2"/>
          <a:stretch>
            <a:fillRect/>
          </a:stretch>
        </p:blipFill>
        <p:spPr>
          <a:xfrm>
            <a:off x="5629477" y="862493"/>
            <a:ext cx="3148728" cy="42627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038035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265C5-7E34-856D-ED71-949DA67840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8EE1FD-F1AD-787A-04A8-6E883398F2DA}"/>
              </a:ext>
            </a:extLst>
          </p:cNvPr>
          <p:cNvSpPr>
            <a:spLocks noGrp="1"/>
          </p:cNvSpPr>
          <p:nvPr>
            <p:ph type="title"/>
          </p:nvPr>
        </p:nvSpPr>
        <p:spPr>
          <a:xfrm>
            <a:off x="223760" y="161364"/>
            <a:ext cx="5365376" cy="1402259"/>
          </a:xfrm>
        </p:spPr>
        <p:txBody>
          <a:bodyPr>
            <a:normAutofit/>
          </a:bodyPr>
          <a:lstStyle/>
          <a:p>
            <a:pPr algn="ctr"/>
            <a:r>
              <a:rPr lang="en-US" sz="4000" dirty="0"/>
              <a:t>How can we please the Father?</a:t>
            </a:r>
          </a:p>
        </p:txBody>
      </p:sp>
      <p:sp>
        <p:nvSpPr>
          <p:cNvPr id="3" name="Content Placeholder 2">
            <a:extLst>
              <a:ext uri="{FF2B5EF4-FFF2-40B4-BE49-F238E27FC236}">
                <a16:creationId xmlns:a16="http://schemas.microsoft.com/office/drawing/2014/main" id="{32C7BC82-0606-A6C7-35E7-A37CFE622D13}"/>
              </a:ext>
            </a:extLst>
          </p:cNvPr>
          <p:cNvSpPr>
            <a:spLocks noGrp="1"/>
          </p:cNvSpPr>
          <p:nvPr>
            <p:ph idx="1"/>
          </p:nvPr>
        </p:nvSpPr>
        <p:spPr>
          <a:xfrm>
            <a:off x="223760" y="1818457"/>
            <a:ext cx="5047487" cy="4572000"/>
          </a:xfrm>
        </p:spPr>
        <p:txBody>
          <a:bodyPr>
            <a:noAutofit/>
          </a:bodyPr>
          <a:lstStyle/>
          <a:p>
            <a:pPr>
              <a:lnSpc>
                <a:spcPct val="90000"/>
              </a:lnSpc>
              <a:spcBef>
                <a:spcPts val="300"/>
              </a:spcBef>
            </a:pPr>
            <a:r>
              <a:rPr lang="en-US" sz="3200" b="1" dirty="0"/>
              <a:t>By being His children</a:t>
            </a:r>
            <a:r>
              <a:rPr lang="en-US" sz="3200" dirty="0"/>
              <a:t>    (Heb. 11:6; Gal. 3:26-27). </a:t>
            </a:r>
          </a:p>
          <a:p>
            <a:pPr>
              <a:lnSpc>
                <a:spcPct val="90000"/>
              </a:lnSpc>
              <a:spcBef>
                <a:spcPts val="300"/>
              </a:spcBef>
            </a:pPr>
            <a:r>
              <a:rPr lang="en-US" sz="3200" b="1" dirty="0"/>
              <a:t>By studying His works and words, and by having pleasure in them </a:t>
            </a:r>
            <a:r>
              <a:rPr lang="en-US" sz="3200" dirty="0"/>
              <a:t>(Ps. 111:1-2; 119:16, 47).</a:t>
            </a:r>
          </a:p>
          <a:p>
            <a:pPr>
              <a:lnSpc>
                <a:spcPct val="90000"/>
              </a:lnSpc>
              <a:spcBef>
                <a:spcPts val="300"/>
              </a:spcBef>
            </a:pPr>
            <a:r>
              <a:rPr lang="en-US" sz="3200" b="1" dirty="0"/>
              <a:t>By not becoming entangled with the world </a:t>
            </a:r>
            <a:r>
              <a:rPr lang="en-US" sz="3200" dirty="0"/>
              <a:t>(2 Tim. 2:4; Heb. 11:25).</a:t>
            </a:r>
          </a:p>
        </p:txBody>
      </p:sp>
      <p:pic>
        <p:nvPicPr>
          <p:cNvPr id="4" name="Picture 3">
            <a:extLst>
              <a:ext uri="{FF2B5EF4-FFF2-40B4-BE49-F238E27FC236}">
                <a16:creationId xmlns:a16="http://schemas.microsoft.com/office/drawing/2014/main" id="{AEDDE11F-ED7C-4880-EF46-312ECD26E7E1}"/>
              </a:ext>
            </a:extLst>
          </p:cNvPr>
          <p:cNvPicPr>
            <a:picLocks noChangeAspect="1"/>
          </p:cNvPicPr>
          <p:nvPr/>
        </p:nvPicPr>
        <p:blipFill>
          <a:blip r:embed="rId2"/>
          <a:stretch>
            <a:fillRect/>
          </a:stretch>
        </p:blipFill>
        <p:spPr>
          <a:xfrm>
            <a:off x="5589136" y="983517"/>
            <a:ext cx="3148728" cy="42627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4134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F38C9-1802-F4ED-BBC3-F4121EDE84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07CBC4-5B9F-D283-777C-73BD0637DC29}"/>
              </a:ext>
            </a:extLst>
          </p:cNvPr>
          <p:cNvSpPr>
            <a:spLocks noGrp="1"/>
          </p:cNvSpPr>
          <p:nvPr>
            <p:ph type="title"/>
          </p:nvPr>
        </p:nvSpPr>
        <p:spPr>
          <a:xfrm>
            <a:off x="223760" y="161364"/>
            <a:ext cx="5365376" cy="1402259"/>
          </a:xfrm>
        </p:spPr>
        <p:txBody>
          <a:bodyPr>
            <a:normAutofit/>
          </a:bodyPr>
          <a:lstStyle/>
          <a:p>
            <a:pPr algn="ctr"/>
            <a:r>
              <a:rPr lang="en-US" sz="4000" dirty="0"/>
              <a:t>How can we please the Father?</a:t>
            </a:r>
          </a:p>
        </p:txBody>
      </p:sp>
      <p:sp>
        <p:nvSpPr>
          <p:cNvPr id="3" name="Content Placeholder 2">
            <a:extLst>
              <a:ext uri="{FF2B5EF4-FFF2-40B4-BE49-F238E27FC236}">
                <a16:creationId xmlns:a16="http://schemas.microsoft.com/office/drawing/2014/main" id="{B928FC0E-699F-2BBF-EB1B-C641F2DF77CB}"/>
              </a:ext>
            </a:extLst>
          </p:cNvPr>
          <p:cNvSpPr>
            <a:spLocks noGrp="1"/>
          </p:cNvSpPr>
          <p:nvPr>
            <p:ph idx="1"/>
          </p:nvPr>
        </p:nvSpPr>
        <p:spPr>
          <a:xfrm>
            <a:off x="436492" y="1724988"/>
            <a:ext cx="5036461" cy="4572000"/>
          </a:xfrm>
        </p:spPr>
        <p:txBody>
          <a:bodyPr>
            <a:noAutofit/>
          </a:bodyPr>
          <a:lstStyle/>
          <a:p>
            <a:pPr>
              <a:lnSpc>
                <a:spcPct val="90000"/>
              </a:lnSpc>
              <a:spcBef>
                <a:spcPts val="300"/>
              </a:spcBef>
            </a:pPr>
            <a:r>
              <a:rPr lang="en-US" sz="3200" b="1" dirty="0"/>
              <a:t>By doing good and sharing </a:t>
            </a:r>
            <a:r>
              <a:rPr lang="en-US" sz="3200" dirty="0"/>
              <a:t>(Heb. 13:16).</a:t>
            </a:r>
          </a:p>
          <a:p>
            <a:pPr>
              <a:lnSpc>
                <a:spcPct val="90000"/>
              </a:lnSpc>
              <a:spcBef>
                <a:spcPts val="300"/>
              </a:spcBef>
            </a:pPr>
            <a:r>
              <a:rPr lang="en-US" sz="3200" b="1" dirty="0"/>
              <a:t>By praying the prayers of the righteous </a:t>
            </a:r>
            <a:r>
              <a:rPr lang="en-US" sz="3200" dirty="0"/>
              <a:t>(Ps. 5:2-4; 1 Peter 3:12).</a:t>
            </a:r>
          </a:p>
          <a:p>
            <a:pPr>
              <a:lnSpc>
                <a:spcPct val="90000"/>
              </a:lnSpc>
              <a:spcBef>
                <a:spcPts val="300"/>
              </a:spcBef>
            </a:pPr>
            <a:r>
              <a:rPr lang="en-US" sz="3200" b="1" dirty="0"/>
              <a:t>By allowing God to work in us and through us to His glory </a:t>
            </a:r>
            <a:r>
              <a:rPr lang="en-US" sz="3200" dirty="0"/>
              <a:t>(Heb. 13:20-21; Phil 2:12-13).</a:t>
            </a:r>
          </a:p>
        </p:txBody>
      </p:sp>
      <p:pic>
        <p:nvPicPr>
          <p:cNvPr id="4" name="Picture 3">
            <a:extLst>
              <a:ext uri="{FF2B5EF4-FFF2-40B4-BE49-F238E27FC236}">
                <a16:creationId xmlns:a16="http://schemas.microsoft.com/office/drawing/2014/main" id="{9F17B33D-192F-BB64-DCA0-C69324C8970D}"/>
              </a:ext>
            </a:extLst>
          </p:cNvPr>
          <p:cNvPicPr>
            <a:picLocks noChangeAspect="1"/>
          </p:cNvPicPr>
          <p:nvPr/>
        </p:nvPicPr>
        <p:blipFill>
          <a:blip r:embed="rId2"/>
          <a:stretch>
            <a:fillRect/>
          </a:stretch>
        </p:blipFill>
        <p:spPr>
          <a:xfrm>
            <a:off x="5771512" y="485976"/>
            <a:ext cx="3148728" cy="42627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8567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28FD8-2FED-2EF8-1956-9211D74D2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0D346E-719A-42C8-6BD6-3F61760B8F77}"/>
              </a:ext>
            </a:extLst>
          </p:cNvPr>
          <p:cNvSpPr>
            <a:spLocks noGrp="1"/>
          </p:cNvSpPr>
          <p:nvPr>
            <p:ph type="title"/>
          </p:nvPr>
        </p:nvSpPr>
        <p:spPr>
          <a:xfrm>
            <a:off x="223760" y="161364"/>
            <a:ext cx="5365376" cy="1402259"/>
          </a:xfrm>
        </p:spPr>
        <p:txBody>
          <a:bodyPr>
            <a:normAutofit/>
          </a:bodyPr>
          <a:lstStyle/>
          <a:p>
            <a:pPr algn="ctr"/>
            <a:r>
              <a:rPr lang="en-US" sz="4000" dirty="0"/>
              <a:t>How to Displease God and Ourselves</a:t>
            </a:r>
          </a:p>
        </p:txBody>
      </p:sp>
      <p:sp>
        <p:nvSpPr>
          <p:cNvPr id="3" name="Content Placeholder 2">
            <a:extLst>
              <a:ext uri="{FF2B5EF4-FFF2-40B4-BE49-F238E27FC236}">
                <a16:creationId xmlns:a16="http://schemas.microsoft.com/office/drawing/2014/main" id="{94D9723F-9A10-84B1-42DC-A2AE19650073}"/>
              </a:ext>
            </a:extLst>
          </p:cNvPr>
          <p:cNvSpPr>
            <a:spLocks noGrp="1"/>
          </p:cNvSpPr>
          <p:nvPr>
            <p:ph idx="1"/>
          </p:nvPr>
        </p:nvSpPr>
        <p:spPr>
          <a:xfrm>
            <a:off x="436492" y="1724988"/>
            <a:ext cx="5036461" cy="4572000"/>
          </a:xfrm>
        </p:spPr>
        <p:txBody>
          <a:bodyPr>
            <a:noAutofit/>
          </a:bodyPr>
          <a:lstStyle/>
          <a:p>
            <a:pPr>
              <a:lnSpc>
                <a:spcPct val="90000"/>
              </a:lnSpc>
              <a:spcBef>
                <a:spcPts val="300"/>
              </a:spcBef>
            </a:pPr>
            <a:r>
              <a:rPr lang="en-US" sz="3200" b="1" dirty="0"/>
              <a:t>Follow our fleshly desires </a:t>
            </a:r>
            <a:r>
              <a:rPr lang="en-US" sz="3200" dirty="0"/>
              <a:t>(Rom. 8:7-8; 7:24).</a:t>
            </a:r>
          </a:p>
          <a:p>
            <a:pPr>
              <a:lnSpc>
                <a:spcPct val="90000"/>
              </a:lnSpc>
              <a:spcBef>
                <a:spcPts val="300"/>
              </a:spcBef>
            </a:pPr>
            <a:r>
              <a:rPr lang="en-US" sz="3200" b="1" dirty="0"/>
              <a:t>Experience the misery of a selfish life </a:t>
            </a:r>
            <a:r>
              <a:rPr lang="en-US" sz="3200" dirty="0"/>
              <a:t>(1 Tim. 5:6; Titus 3:3; James 4:1-3).</a:t>
            </a:r>
          </a:p>
          <a:p>
            <a:pPr>
              <a:lnSpc>
                <a:spcPct val="90000"/>
              </a:lnSpc>
              <a:spcBef>
                <a:spcPts val="300"/>
              </a:spcBef>
            </a:pPr>
            <a:r>
              <a:rPr lang="en-US" sz="3200" b="1" dirty="0"/>
              <a:t>Stand condemned in the end </a:t>
            </a:r>
            <a:r>
              <a:rPr lang="en-US" sz="3200" dirty="0"/>
              <a:t>(2 Thess. 2:12; James 5:5).</a:t>
            </a:r>
          </a:p>
        </p:txBody>
      </p:sp>
      <p:pic>
        <p:nvPicPr>
          <p:cNvPr id="4" name="Picture 3">
            <a:extLst>
              <a:ext uri="{FF2B5EF4-FFF2-40B4-BE49-F238E27FC236}">
                <a16:creationId xmlns:a16="http://schemas.microsoft.com/office/drawing/2014/main" id="{6054E441-13AC-66B0-2B47-EA8350A70F20}"/>
              </a:ext>
            </a:extLst>
          </p:cNvPr>
          <p:cNvPicPr>
            <a:picLocks noChangeAspect="1"/>
          </p:cNvPicPr>
          <p:nvPr/>
        </p:nvPicPr>
        <p:blipFill>
          <a:blip r:embed="rId2"/>
          <a:stretch>
            <a:fillRect/>
          </a:stretch>
        </p:blipFill>
        <p:spPr>
          <a:xfrm>
            <a:off x="5771512" y="485976"/>
            <a:ext cx="3148728" cy="42627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0656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086CF-311E-C1E5-7F3B-F9EC033E1D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35E179-A48E-5AFC-76E1-D022763D0AE9}"/>
              </a:ext>
            </a:extLst>
          </p:cNvPr>
          <p:cNvSpPr>
            <a:spLocks noGrp="1"/>
          </p:cNvSpPr>
          <p:nvPr>
            <p:ph type="title"/>
          </p:nvPr>
        </p:nvSpPr>
        <p:spPr>
          <a:xfrm>
            <a:off x="223760" y="161364"/>
            <a:ext cx="5365376" cy="1402259"/>
          </a:xfrm>
        </p:spPr>
        <p:txBody>
          <a:bodyPr>
            <a:normAutofit/>
          </a:bodyPr>
          <a:lstStyle/>
          <a:p>
            <a:pPr algn="ctr"/>
            <a:r>
              <a:rPr lang="en-US" sz="4000" dirty="0"/>
              <a:t>The Pleasure of Pleasing God</a:t>
            </a:r>
          </a:p>
        </p:txBody>
      </p:sp>
      <p:sp>
        <p:nvSpPr>
          <p:cNvPr id="3" name="Content Placeholder 2">
            <a:extLst>
              <a:ext uri="{FF2B5EF4-FFF2-40B4-BE49-F238E27FC236}">
                <a16:creationId xmlns:a16="http://schemas.microsoft.com/office/drawing/2014/main" id="{E90BFD1F-67BA-BBC1-8179-A3E453D7BF54}"/>
              </a:ext>
            </a:extLst>
          </p:cNvPr>
          <p:cNvSpPr>
            <a:spLocks noGrp="1"/>
          </p:cNvSpPr>
          <p:nvPr>
            <p:ph idx="1"/>
          </p:nvPr>
        </p:nvSpPr>
        <p:spPr>
          <a:xfrm>
            <a:off x="436492" y="1724988"/>
            <a:ext cx="5036461" cy="4572000"/>
          </a:xfrm>
        </p:spPr>
        <p:txBody>
          <a:bodyPr>
            <a:noAutofit/>
          </a:bodyPr>
          <a:lstStyle/>
          <a:p>
            <a:pPr>
              <a:lnSpc>
                <a:spcPct val="90000"/>
              </a:lnSpc>
              <a:spcBef>
                <a:spcPts val="300"/>
              </a:spcBef>
            </a:pPr>
            <a:r>
              <a:rPr lang="en-US" sz="3200" b="1" dirty="0"/>
              <a:t>God supplies a fountain of life and a river of pleasures to His children.               </a:t>
            </a:r>
            <a:r>
              <a:rPr lang="en-US" sz="3200" dirty="0"/>
              <a:t>(Psalm 36:6-9).</a:t>
            </a:r>
          </a:p>
          <a:p>
            <a:pPr>
              <a:lnSpc>
                <a:spcPct val="90000"/>
              </a:lnSpc>
              <a:spcBef>
                <a:spcPts val="300"/>
              </a:spcBef>
            </a:pPr>
            <a:r>
              <a:rPr lang="en-US" sz="3200" b="1" dirty="0"/>
              <a:t>In His light we see light and discern what pleases Him (Eph. 5:8-10). </a:t>
            </a:r>
            <a:endParaRPr lang="en-US" sz="3200" dirty="0"/>
          </a:p>
        </p:txBody>
      </p:sp>
      <p:pic>
        <p:nvPicPr>
          <p:cNvPr id="4" name="Picture 3">
            <a:extLst>
              <a:ext uri="{FF2B5EF4-FFF2-40B4-BE49-F238E27FC236}">
                <a16:creationId xmlns:a16="http://schemas.microsoft.com/office/drawing/2014/main" id="{400CBCA5-A1DF-7C05-E2AB-9E147E104134}"/>
              </a:ext>
            </a:extLst>
          </p:cNvPr>
          <p:cNvPicPr>
            <a:picLocks noChangeAspect="1"/>
          </p:cNvPicPr>
          <p:nvPr/>
        </p:nvPicPr>
        <p:blipFill>
          <a:blip r:embed="rId2"/>
          <a:stretch>
            <a:fillRect/>
          </a:stretch>
        </p:blipFill>
        <p:spPr>
          <a:xfrm>
            <a:off x="5771512" y="485976"/>
            <a:ext cx="3148728" cy="42627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151658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0540B-CEBD-17D6-3040-7AF449C19A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1440B3-0E3D-5C9B-D172-423424EC168F}"/>
              </a:ext>
            </a:extLst>
          </p:cNvPr>
          <p:cNvSpPr>
            <a:spLocks noGrp="1"/>
          </p:cNvSpPr>
          <p:nvPr>
            <p:ph type="title"/>
          </p:nvPr>
        </p:nvSpPr>
        <p:spPr>
          <a:xfrm>
            <a:off x="223760" y="161365"/>
            <a:ext cx="5365376" cy="1089212"/>
          </a:xfrm>
        </p:spPr>
        <p:txBody>
          <a:bodyPr>
            <a:normAutofit/>
          </a:bodyPr>
          <a:lstStyle/>
          <a:p>
            <a:pPr algn="ctr"/>
            <a:r>
              <a:rPr lang="en-US" sz="4000" dirty="0"/>
              <a:t>Psalm 16:11 </a:t>
            </a:r>
          </a:p>
        </p:txBody>
      </p:sp>
      <p:sp>
        <p:nvSpPr>
          <p:cNvPr id="3" name="Content Placeholder 2">
            <a:extLst>
              <a:ext uri="{FF2B5EF4-FFF2-40B4-BE49-F238E27FC236}">
                <a16:creationId xmlns:a16="http://schemas.microsoft.com/office/drawing/2014/main" id="{DC2E1EF2-BEBC-E4F0-0561-FE87BBCD1926}"/>
              </a:ext>
            </a:extLst>
          </p:cNvPr>
          <p:cNvSpPr>
            <a:spLocks noGrp="1"/>
          </p:cNvSpPr>
          <p:nvPr>
            <p:ph idx="1"/>
          </p:nvPr>
        </p:nvSpPr>
        <p:spPr>
          <a:xfrm>
            <a:off x="973164" y="1496388"/>
            <a:ext cx="3866567" cy="4572000"/>
          </a:xfrm>
        </p:spPr>
        <p:txBody>
          <a:bodyPr>
            <a:noAutofit/>
          </a:bodyPr>
          <a:lstStyle/>
          <a:p>
            <a:pPr marL="0" indent="0" algn="ctr">
              <a:lnSpc>
                <a:spcPct val="90000"/>
              </a:lnSpc>
              <a:spcBef>
                <a:spcPts val="300"/>
              </a:spcBef>
              <a:buNone/>
            </a:pPr>
            <a:r>
              <a:rPr lang="en-US" sz="3600" b="1" dirty="0"/>
              <a:t>“You will show me the path of life; In Your presence is fullness of joy;   At Your right hand are pleasures forevermore.”</a:t>
            </a:r>
            <a:endParaRPr lang="en-US" sz="3600" dirty="0"/>
          </a:p>
        </p:txBody>
      </p:sp>
      <p:pic>
        <p:nvPicPr>
          <p:cNvPr id="4" name="Picture 3">
            <a:extLst>
              <a:ext uri="{FF2B5EF4-FFF2-40B4-BE49-F238E27FC236}">
                <a16:creationId xmlns:a16="http://schemas.microsoft.com/office/drawing/2014/main" id="{86E856B9-9C29-A62D-AA09-0F92283E8858}"/>
              </a:ext>
            </a:extLst>
          </p:cNvPr>
          <p:cNvPicPr>
            <a:picLocks noChangeAspect="1"/>
          </p:cNvPicPr>
          <p:nvPr/>
        </p:nvPicPr>
        <p:blipFill>
          <a:blip r:embed="rId2"/>
          <a:stretch>
            <a:fillRect/>
          </a:stretch>
        </p:blipFill>
        <p:spPr>
          <a:xfrm>
            <a:off x="5771512" y="485976"/>
            <a:ext cx="3148728" cy="42627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9851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065CF-BB7F-24FB-4979-C2574ED76D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582718-9B94-16FD-A2AC-7BDF9405D52D}"/>
              </a:ext>
            </a:extLst>
          </p:cNvPr>
          <p:cNvSpPr>
            <a:spLocks noGrp="1"/>
          </p:cNvSpPr>
          <p:nvPr>
            <p:ph type="title"/>
          </p:nvPr>
        </p:nvSpPr>
        <p:spPr>
          <a:xfrm>
            <a:off x="223760" y="161364"/>
            <a:ext cx="5365376" cy="1402259"/>
          </a:xfrm>
        </p:spPr>
        <p:txBody>
          <a:bodyPr>
            <a:normAutofit/>
          </a:bodyPr>
          <a:lstStyle/>
          <a:p>
            <a:pPr algn="ctr"/>
            <a:r>
              <a:rPr lang="en-US" sz="4000" dirty="0"/>
              <a:t>1 Thessalonians 4:1 </a:t>
            </a:r>
          </a:p>
        </p:txBody>
      </p:sp>
      <p:sp>
        <p:nvSpPr>
          <p:cNvPr id="3" name="Content Placeholder 2">
            <a:extLst>
              <a:ext uri="{FF2B5EF4-FFF2-40B4-BE49-F238E27FC236}">
                <a16:creationId xmlns:a16="http://schemas.microsoft.com/office/drawing/2014/main" id="{061B717A-CD77-0223-CC15-4C611B5EDC30}"/>
              </a:ext>
            </a:extLst>
          </p:cNvPr>
          <p:cNvSpPr>
            <a:spLocks noGrp="1"/>
          </p:cNvSpPr>
          <p:nvPr>
            <p:ph idx="1"/>
          </p:nvPr>
        </p:nvSpPr>
        <p:spPr>
          <a:xfrm>
            <a:off x="436492" y="1724988"/>
            <a:ext cx="5036461" cy="4572000"/>
          </a:xfrm>
        </p:spPr>
        <p:txBody>
          <a:bodyPr>
            <a:noAutofit/>
          </a:bodyPr>
          <a:lstStyle/>
          <a:p>
            <a:pPr marL="0" indent="0" algn="ctr">
              <a:lnSpc>
                <a:spcPct val="90000"/>
              </a:lnSpc>
              <a:spcBef>
                <a:spcPts val="300"/>
              </a:spcBef>
              <a:buNone/>
            </a:pPr>
            <a:r>
              <a:rPr lang="en-US" sz="3600" b="1" dirty="0"/>
              <a:t>“Finally then, brethren, we urge and exhort in the Lord Jesus that you should abound more and more, just as you received from us how you ought to walk and to please God</a:t>
            </a:r>
            <a:r>
              <a:rPr lang="en-US" sz="3200" b="1" dirty="0"/>
              <a:t>.”</a:t>
            </a:r>
            <a:endParaRPr lang="en-US" sz="3200" dirty="0"/>
          </a:p>
        </p:txBody>
      </p:sp>
      <p:pic>
        <p:nvPicPr>
          <p:cNvPr id="4" name="Picture 3">
            <a:extLst>
              <a:ext uri="{FF2B5EF4-FFF2-40B4-BE49-F238E27FC236}">
                <a16:creationId xmlns:a16="http://schemas.microsoft.com/office/drawing/2014/main" id="{4005AD69-B5FE-3E95-403A-ED60E589A9E3}"/>
              </a:ext>
            </a:extLst>
          </p:cNvPr>
          <p:cNvPicPr>
            <a:picLocks noChangeAspect="1"/>
          </p:cNvPicPr>
          <p:nvPr/>
        </p:nvPicPr>
        <p:blipFill>
          <a:blip r:embed="rId2"/>
          <a:stretch>
            <a:fillRect/>
          </a:stretch>
        </p:blipFill>
        <p:spPr>
          <a:xfrm>
            <a:off x="5771512" y="485976"/>
            <a:ext cx="3148728" cy="42627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2083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radientRise">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Custom 3">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 id="{FF74CFCA-15A8-4A19-8791-A4B07AC19AED}" vid="{4F1DA30D-FBF7-47F9-8AB5-ACED5332D3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269</TotalTime>
  <Words>381</Words>
  <Application>Microsoft Office PowerPoint</Application>
  <PresentationFormat>On-screen Show (4:3)</PresentationFormat>
  <Paragraphs>27</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Arial</vt:lpstr>
      <vt:lpstr>Avenir Next LT Pro</vt:lpstr>
      <vt:lpstr>Avenir Next LT Pro Light</vt:lpstr>
      <vt:lpstr>Neue Haas Grotesk Text Pro</vt:lpstr>
      <vt:lpstr>GradientRise</vt:lpstr>
      <vt:lpstr>The Pleasure of Pleasing  God</vt:lpstr>
      <vt:lpstr>Jesus lived and died      to please His Father</vt:lpstr>
      <vt:lpstr>How can we please the Father?</vt:lpstr>
      <vt:lpstr>How can we please the Father?</vt:lpstr>
      <vt:lpstr>How to Displease God and Ourselves</vt:lpstr>
      <vt:lpstr>The Pleasure of Pleasing God</vt:lpstr>
      <vt:lpstr>Psalm 16:11 </vt:lpstr>
      <vt:lpstr>1 Thessalonians 4:1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Klein</dc:creator>
  <cp:lastModifiedBy>Steve Klein</cp:lastModifiedBy>
  <cp:revision>9</cp:revision>
  <dcterms:created xsi:type="dcterms:W3CDTF">2025-07-07T07:23:41Z</dcterms:created>
  <dcterms:modified xsi:type="dcterms:W3CDTF">2025-07-12T14:29:04Z</dcterms:modified>
</cp:coreProperties>
</file>